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5" r:id="rId6"/>
    <p:sldId id="267" r:id="rId7"/>
    <p:sldId id="266" r:id="rId8"/>
    <p:sldId id="260" r:id="rId9"/>
    <p:sldId id="261" r:id="rId10"/>
    <p:sldId id="262" r:id="rId11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26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ELnoor\Desktop\KPMG%20Virtual%20training\module_2\KPMG_VI_New_raw_data_update_final%20(1).xlsx" TargetMode="External"/><Relationship Id="rId4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New customers according to gender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6084216140764993"/>
          <c:y val="0.21837025126371137"/>
          <c:w val="0.47527409113863717"/>
          <c:h val="0.74426647160976678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E9C-42E9-BB60-4643603DED96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E9C-42E9-BB60-4643603DED9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NewCustomerList!$Z$4:$AA$4</c:f>
              <c:strCache>
                <c:ptCount val="2"/>
                <c:pt idx="0">
                  <c:v>male</c:v>
                </c:pt>
                <c:pt idx="1">
                  <c:v>female</c:v>
                </c:pt>
              </c:strCache>
            </c:strRef>
          </c:cat>
          <c:val>
            <c:numRef>
              <c:f>NewCustomerList!$Z$5:$AA$5</c:f>
              <c:numCache>
                <c:formatCode>General</c:formatCode>
                <c:ptCount val="2"/>
                <c:pt idx="0">
                  <c:v>470</c:v>
                </c:pt>
                <c:pt idx="1">
                  <c:v>513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E9C-42E9-BB60-4643603DED96}"/>
            </c:ext>
          </c:extLst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 b="0" i="0" u="none" strike="noStrike" kern="1200" cap="none" spc="50" normalizeH="0" baseline="0">
                <a:solidFill>
                  <a:srgbClr val="000000">
                    <a:lumMod val="65000"/>
                    <a:lumOff val="35000"/>
                  </a:srgbClr>
                </a:solidFill>
                <a:latin typeface="+mj-lt"/>
                <a:ea typeface="+mj-ea"/>
                <a:cs typeface="+mj-cs"/>
              </a:defRPr>
            </a:pPr>
            <a:r>
              <a:rPr lang="en-US" sz="1200"/>
              <a:t>NUMBER OF CUSTOMERS BASED ON STATE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marL="0" marR="0" lvl="0" indent="0" algn="ctr" defTabSz="914400" rtl="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 sz="1600" b="0" i="0" u="none" strike="noStrike" kern="1200" cap="none" spc="50" normalizeH="0" baseline="0">
              <a:solidFill>
                <a:srgbClr val="000000">
                  <a:lumMod val="65000"/>
                  <a:lumOff val="35000"/>
                </a:srgbClr>
              </a:solidFill>
              <a:latin typeface="+mj-lt"/>
              <a:ea typeface="+mj-ea"/>
              <a:cs typeface="+mj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</c:spPr>
          <c:invertIfNegative val="0"/>
          <c:dLbls>
            <c:spPr>
              <a:solidFill>
                <a:srgbClr val="000000">
                  <a:lumMod val="50000"/>
                  <a:lumOff val="50000"/>
                </a:srgbClr>
              </a:solidFill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Sheet1!$A$1:$C$1</c:f>
              <c:strCache>
                <c:ptCount val="3"/>
                <c:pt idx="0">
                  <c:v>NSW</c:v>
                </c:pt>
                <c:pt idx="1">
                  <c:v>QLD</c:v>
                </c:pt>
                <c:pt idx="2">
                  <c:v>VIC</c:v>
                </c:pt>
              </c:strCache>
            </c:strRef>
          </c:cat>
          <c:val>
            <c:numRef>
              <c:f>Sheet1!$A$2:$C$2</c:f>
              <c:numCache>
                <c:formatCode>General</c:formatCode>
                <c:ptCount val="3"/>
                <c:pt idx="0">
                  <c:v>506</c:v>
                </c:pt>
                <c:pt idx="1">
                  <c:v>228</c:v>
                </c:pt>
                <c:pt idx="2">
                  <c:v>266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139-4934-8C57-8EDC55DFC8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527536464"/>
        <c:axId val="500420944"/>
      </c:barChart>
      <c:catAx>
        <c:axId val="527536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0"/>
          <a:lstStyle/>
          <a:p>
            <a:pPr>
              <a:defRPr sz="900" b="0" i="0" u="none" strike="noStrike" kern="1200" cap="none" spc="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0420944"/>
        <c:crosses val="autoZero"/>
        <c:auto val="0"/>
        <c:lblAlgn val="ctr"/>
        <c:lblOffset val="100"/>
        <c:noMultiLvlLbl val="0"/>
      </c:catAx>
      <c:valAx>
        <c:axId val="500420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spc="2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7536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NewCustomerList!$D$2:$D$1002</cx:f>
        <cx:lvl ptCount="878">
          <cx:pt idx="0">7</cx:pt>
          <cx:pt idx="1">40</cx:pt>
          <cx:pt idx="2">27</cx:pt>
          <cx:pt idx="3">55</cx:pt>
          <cx:pt idx="4">65</cx:pt>
          <cx:pt idx="5">21</cx:pt>
          <cx:pt idx="6">56</cx:pt>
          <cx:pt idx="7">79</cx:pt>
          <cx:pt idx="8">94</cx:pt>
          <cx:pt idx="9">13</cx:pt>
          <cx:pt idx="10">30</cx:pt>
          <cx:pt idx="11">59</cx:pt>
          <cx:pt idx="12">17</cx:pt>
          <cx:pt idx="13">92</cx:pt>
          <cx:pt idx="14">67</cx:pt>
          <cx:pt idx="15">37</cx:pt>
          <cx:pt idx="16">22</cx:pt>
          <cx:pt idx="17">19</cx:pt>
          <cx:pt idx="18">42</cx:pt>
          <cx:pt idx="19">23</cx:pt>
          <cx:pt idx="20">77</cx:pt>
          <cx:pt idx="21">42</cx:pt>
          <cx:pt idx="22">59</cx:pt>
          <cx:pt idx="23">38</cx:pt>
          <cx:pt idx="24">59</cx:pt>
          <cx:pt idx="25">51</cx:pt>
          <cx:pt idx="26">67</cx:pt>
          <cx:pt idx="27">44</cx:pt>
          <cx:pt idx="28">22</cx:pt>
          <cx:pt idx="29">42</cx:pt>
          <cx:pt idx="30">59</cx:pt>
          <cx:pt idx="31">46</cx:pt>
          <cx:pt idx="32">43</cx:pt>
          <cx:pt idx="33">67</cx:pt>
          <cx:pt idx="34">63</cx:pt>
          <cx:pt idx="35">84</cx:pt>
          <cx:pt idx="36">40</cx:pt>
          <cx:pt idx="37">59</cx:pt>
          <cx:pt idx="38">54</cx:pt>
          <cx:pt idx="39">1</cx:pt>
          <cx:pt idx="40">29</cx:pt>
          <cx:pt idx="41">18</cx:pt>
          <cx:pt idx="42">5</cx:pt>
          <cx:pt idx="43">18</cx:pt>
          <cx:pt idx="44">64</cx:pt>
          <cx:pt idx="45">12</cx:pt>
          <cx:pt idx="46">53</cx:pt>
          <cx:pt idx="47">81</cx:pt>
          <cx:pt idx="48">5</cx:pt>
          <cx:pt idx="49">50</cx:pt>
          <cx:pt idx="50">97</cx:pt>
          <cx:pt idx="51">90</cx:pt>
          <cx:pt idx="52">26</cx:pt>
          <cx:pt idx="53">5</cx:pt>
          <cx:pt idx="54">2</cx:pt>
          <cx:pt idx="55">15</cx:pt>
          <cx:pt idx="56">65</cx:pt>
          <cx:pt idx="57">74</cx:pt>
          <cx:pt idx="58">46</cx:pt>
          <cx:pt idx="59">30</cx:pt>
          <cx:pt idx="60">47</cx:pt>
          <cx:pt idx="61">94</cx:pt>
          <cx:pt idx="62">69</cx:pt>
          <cx:pt idx="63">13</cx:pt>
          <cx:pt idx="64">62</cx:pt>
          <cx:pt idx="65">41</cx:pt>
          <cx:pt idx="66">70</cx:pt>
          <cx:pt idx="67">7</cx:pt>
          <cx:pt idx="68">36</cx:pt>
          <cx:pt idx="69">64</cx:pt>
          <cx:pt idx="70">18</cx:pt>
          <cx:pt idx="71">98</cx:pt>
          <cx:pt idx="72">50</cx:pt>
          <cx:pt idx="73">9</cx:pt>
          <cx:pt idx="74">60</cx:pt>
          <cx:pt idx="75">57</cx:pt>
          <cx:pt idx="76">70</cx:pt>
          <cx:pt idx="77">70</cx:pt>
          <cx:pt idx="78">42</cx:pt>
          <cx:pt idx="79">71</cx:pt>
          <cx:pt idx="80">13</cx:pt>
          <cx:pt idx="81">59</cx:pt>
          <cx:pt idx="82">24</cx:pt>
          <cx:pt idx="83">86</cx:pt>
          <cx:pt idx="84">17</cx:pt>
          <cx:pt idx="85">74</cx:pt>
          <cx:pt idx="86">36</cx:pt>
          <cx:pt idx="87">70</cx:pt>
          <cx:pt idx="88">75</cx:pt>
          <cx:pt idx="89">43</cx:pt>
          <cx:pt idx="90">19</cx:pt>
          <cx:pt idx="91">28</cx:pt>
          <cx:pt idx="92">9</cx:pt>
          <cx:pt idx="93">56</cx:pt>
          <cx:pt idx="94">77</cx:pt>
          <cx:pt idx="95">49</cx:pt>
          <cx:pt idx="96">23</cx:pt>
          <cx:pt idx="97">60</cx:pt>
          <cx:pt idx="98">33</cx:pt>
          <cx:pt idx="99">10</cx:pt>
          <cx:pt idx="100">12</cx:pt>
          <cx:pt idx="101">29</cx:pt>
          <cx:pt idx="102">78</cx:pt>
          <cx:pt idx="103">2</cx:pt>
          <cx:pt idx="104">6</cx:pt>
          <cx:pt idx="105">44</cx:pt>
          <cx:pt idx="106">74</cx:pt>
          <cx:pt idx="107">40</cx:pt>
          <cx:pt idx="108">75</cx:pt>
          <cx:pt idx="109">68</cx:pt>
          <cx:pt idx="110">81</cx:pt>
          <cx:pt idx="111">92</cx:pt>
          <cx:pt idx="112">65</cx:pt>
          <cx:pt idx="113">15</cx:pt>
          <cx:pt idx="114">79</cx:pt>
          <cx:pt idx="115">37</cx:pt>
          <cx:pt idx="116">39</cx:pt>
          <cx:pt idx="117">73</cx:pt>
          <cx:pt idx="118">3</cx:pt>
          <cx:pt idx="119">27</cx:pt>
          <cx:pt idx="120">96</cx:pt>
          <cx:pt idx="121">99</cx:pt>
          <cx:pt idx="122">83</cx:pt>
          <cx:pt idx="123">61</cx:pt>
          <cx:pt idx="124">7</cx:pt>
          <cx:pt idx="125">5</cx:pt>
          <cx:pt idx="126">33</cx:pt>
          <cx:pt idx="127">26</cx:pt>
          <cx:pt idx="128">84</cx:pt>
          <cx:pt idx="129">70</cx:pt>
          <cx:pt idx="130">11</cx:pt>
          <cx:pt idx="131">70</cx:pt>
          <cx:pt idx="132">51</cx:pt>
          <cx:pt idx="133">8</cx:pt>
          <cx:pt idx="134">59</cx:pt>
          <cx:pt idx="135">17</cx:pt>
          <cx:pt idx="136">12</cx:pt>
          <cx:pt idx="137">19</cx:pt>
          <cx:pt idx="138">99</cx:pt>
          <cx:pt idx="139">38</cx:pt>
          <cx:pt idx="140">94</cx:pt>
          <cx:pt idx="141">47</cx:pt>
          <cx:pt idx="142">44</cx:pt>
          <cx:pt idx="143">62</cx:pt>
          <cx:pt idx="144">61</cx:pt>
          <cx:pt idx="145">2</cx:pt>
          <cx:pt idx="146">30</cx:pt>
          <cx:pt idx="147">66</cx:pt>
          <cx:pt idx="148">70</cx:pt>
          <cx:pt idx="149">32</cx:pt>
          <cx:pt idx="150">47</cx:pt>
          <cx:pt idx="151">57</cx:pt>
          <cx:pt idx="152">97</cx:pt>
          <cx:pt idx="153">37</cx:pt>
          <cx:pt idx="154">11</cx:pt>
          <cx:pt idx="155">54</cx:pt>
          <cx:pt idx="156">37</cx:pt>
          <cx:pt idx="157">19</cx:pt>
          <cx:pt idx="158">96</cx:pt>
          <cx:pt idx="159">11</cx:pt>
          <cx:pt idx="160">60</cx:pt>
          <cx:pt idx="161">46</cx:pt>
          <cx:pt idx="162">96</cx:pt>
          <cx:pt idx="163">65</cx:pt>
          <cx:pt idx="164">2</cx:pt>
          <cx:pt idx="165">5</cx:pt>
          <cx:pt idx="166">79</cx:pt>
          <cx:pt idx="167">17</cx:pt>
          <cx:pt idx="168">87</cx:pt>
          <cx:pt idx="169">31</cx:pt>
          <cx:pt idx="170">5</cx:pt>
          <cx:pt idx="171">1</cx:pt>
          <cx:pt idx="172">46</cx:pt>
          <cx:pt idx="173">14</cx:pt>
          <cx:pt idx="174">55</cx:pt>
          <cx:pt idx="175">56</cx:pt>
          <cx:pt idx="176">55</cx:pt>
          <cx:pt idx="177">42</cx:pt>
          <cx:pt idx="178">87</cx:pt>
          <cx:pt idx="179">96</cx:pt>
          <cx:pt idx="180">42</cx:pt>
          <cx:pt idx="181">74</cx:pt>
          <cx:pt idx="182">72</cx:pt>
          <cx:pt idx="183">88</cx:pt>
          <cx:pt idx="184">56</cx:pt>
          <cx:pt idx="185">13</cx:pt>
          <cx:pt idx="186">21</cx:pt>
          <cx:pt idx="187">73</cx:pt>
          <cx:pt idx="188">33</cx:pt>
          <cx:pt idx="189">36</cx:pt>
          <cx:pt idx="190">57</cx:pt>
          <cx:pt idx="191">20</cx:pt>
          <cx:pt idx="192">99</cx:pt>
          <cx:pt idx="193">10</cx:pt>
          <cx:pt idx="194">45</cx:pt>
          <cx:pt idx="195">48</cx:pt>
          <cx:pt idx="196">47</cx:pt>
          <cx:pt idx="197">14</cx:pt>
          <cx:pt idx="198">35</cx:pt>
          <cx:pt idx="199">89</cx:pt>
          <cx:pt idx="200">29</cx:pt>
          <cx:pt idx="201">6</cx:pt>
          <cx:pt idx="202">28</cx:pt>
          <cx:pt idx="203">57</cx:pt>
          <cx:pt idx="204">28</cx:pt>
          <cx:pt idx="205">36</cx:pt>
          <cx:pt idx="206">63</cx:pt>
          <cx:pt idx="207">18</cx:pt>
          <cx:pt idx="208">45</cx:pt>
          <cx:pt idx="209">66</cx:pt>
          <cx:pt idx="210">89</cx:pt>
          <cx:pt idx="211">27</cx:pt>
          <cx:pt idx="212">3</cx:pt>
          <cx:pt idx="213">16</cx:pt>
          <cx:pt idx="214">63</cx:pt>
          <cx:pt idx="215">61</cx:pt>
          <cx:pt idx="216">86</cx:pt>
          <cx:pt idx="217">13</cx:pt>
          <cx:pt idx="218">48</cx:pt>
          <cx:pt idx="219">6</cx:pt>
          <cx:pt idx="220">3</cx:pt>
          <cx:pt idx="221">72</cx:pt>
          <cx:pt idx="222">29</cx:pt>
          <cx:pt idx="223">65</cx:pt>
          <cx:pt idx="224">15</cx:pt>
          <cx:pt idx="225">12</cx:pt>
          <cx:pt idx="226">47</cx:pt>
          <cx:pt idx="227">79</cx:pt>
          <cx:pt idx="228">54</cx:pt>
          <cx:pt idx="229">86</cx:pt>
          <cx:pt idx="230">55</cx:pt>
          <cx:pt idx="231">45</cx:pt>
          <cx:pt idx="232">58</cx:pt>
          <cx:pt idx="233">6</cx:pt>
          <cx:pt idx="234">87</cx:pt>
          <cx:pt idx="235">48</cx:pt>
          <cx:pt idx="236">89</cx:pt>
          <cx:pt idx="237">2</cx:pt>
          <cx:pt idx="238">81</cx:pt>
          <cx:pt idx="239">97</cx:pt>
          <cx:pt idx="240">49</cx:pt>
          <cx:pt idx="241">94</cx:pt>
          <cx:pt idx="242">18</cx:pt>
          <cx:pt idx="243">38</cx:pt>
          <cx:pt idx="244">94</cx:pt>
          <cx:pt idx="245">3</cx:pt>
          <cx:pt idx="246">88</cx:pt>
          <cx:pt idx="247">47</cx:pt>
          <cx:pt idx="248">47</cx:pt>
          <cx:pt idx="249">41</cx:pt>
          <cx:pt idx="250">60</cx:pt>
          <cx:pt idx="251">46</cx:pt>
          <cx:pt idx="252">46</cx:pt>
          <cx:pt idx="253">41</cx:pt>
          <cx:pt idx="254">97</cx:pt>
          <cx:pt idx="255">38</cx:pt>
          <cx:pt idx="256">69</cx:pt>
          <cx:pt idx="257">74</cx:pt>
          <cx:pt idx="258">5</cx:pt>
          <cx:pt idx="259">7</cx:pt>
          <cx:pt idx="260">37</cx:pt>
          <cx:pt idx="261">84</cx:pt>
          <cx:pt idx="262">68</cx:pt>
          <cx:pt idx="263">39</cx:pt>
          <cx:pt idx="264">13</cx:pt>
          <cx:pt idx="265">16</cx:pt>
          <cx:pt idx="266">22</cx:pt>
          <cx:pt idx="267">48</cx:pt>
          <cx:pt idx="268">0</cx:pt>
          <cx:pt idx="269">30</cx:pt>
          <cx:pt idx="270">93</cx:pt>
          <cx:pt idx="271">4</cx:pt>
          <cx:pt idx="272">21</cx:pt>
          <cx:pt idx="273">11</cx:pt>
          <cx:pt idx="274">54</cx:pt>
          <cx:pt idx="275">76</cx:pt>
          <cx:pt idx="276">82</cx:pt>
          <cx:pt idx="277">5</cx:pt>
          <cx:pt idx="278">59</cx:pt>
          <cx:pt idx="279">95</cx:pt>
          <cx:pt idx="280">12</cx:pt>
          <cx:pt idx="281">72</cx:pt>
          <cx:pt idx="282">69</cx:pt>
          <cx:pt idx="283">60</cx:pt>
          <cx:pt idx="284">73</cx:pt>
          <cx:pt idx="285">30</cx:pt>
          <cx:pt idx="286">37</cx:pt>
          <cx:pt idx="287">24</cx:pt>
          <cx:pt idx="288">25</cx:pt>
          <cx:pt idx="289">82</cx:pt>
          <cx:pt idx="290">78</cx:pt>
          <cx:pt idx="291">73</cx:pt>
          <cx:pt idx="292">56</cx:pt>
          <cx:pt idx="293">86</cx:pt>
          <cx:pt idx="294">50</cx:pt>
          <cx:pt idx="295">8</cx:pt>
          <cx:pt idx="296">7</cx:pt>
          <cx:pt idx="297">74</cx:pt>
          <cx:pt idx="298">74</cx:pt>
          <cx:pt idx="299">88</cx:pt>
          <cx:pt idx="300">21</cx:pt>
          <cx:pt idx="301">62</cx:pt>
          <cx:pt idx="302">79</cx:pt>
          <cx:pt idx="303">30</cx:pt>
          <cx:pt idx="304">79</cx:pt>
          <cx:pt idx="305">6</cx:pt>
          <cx:pt idx="306">52</cx:pt>
          <cx:pt idx="307">57</cx:pt>
          <cx:pt idx="308">82</cx:pt>
          <cx:pt idx="309">60</cx:pt>
          <cx:pt idx="310">48</cx:pt>
          <cx:pt idx="311">59</cx:pt>
          <cx:pt idx="312">85</cx:pt>
          <cx:pt idx="313">83</cx:pt>
          <cx:pt idx="314">65</cx:pt>
          <cx:pt idx="315">17</cx:pt>
          <cx:pt idx="316">71</cx:pt>
          <cx:pt idx="317">32</cx:pt>
          <cx:pt idx="318">53</cx:pt>
          <cx:pt idx="319">54</cx:pt>
          <cx:pt idx="320">35</cx:pt>
          <cx:pt idx="321">16</cx:pt>
          <cx:pt idx="322">17</cx:pt>
          <cx:pt idx="323">48</cx:pt>
          <cx:pt idx="324">83</cx:pt>
          <cx:pt idx="325">99</cx:pt>
          <cx:pt idx="326">39</cx:pt>
          <cx:pt idx="327">66</cx:pt>
          <cx:pt idx="328">56</cx:pt>
          <cx:pt idx="329">83</cx:pt>
          <cx:pt idx="330">49</cx:pt>
          <cx:pt idx="331">97</cx:pt>
          <cx:pt idx="332">35</cx:pt>
          <cx:pt idx="333">80</cx:pt>
          <cx:pt idx="334">1</cx:pt>
          <cx:pt idx="335">56</cx:pt>
          <cx:pt idx="336">38</cx:pt>
          <cx:pt idx="337">81</cx:pt>
          <cx:pt idx="338">82</cx:pt>
          <cx:pt idx="339">94</cx:pt>
          <cx:pt idx="340">36</cx:pt>
          <cx:pt idx="341">97</cx:pt>
          <cx:pt idx="342">34</cx:pt>
          <cx:pt idx="343">8</cx:pt>
          <cx:pt idx="344">34</cx:pt>
          <cx:pt idx="345">28</cx:pt>
          <cx:pt idx="346">11</cx:pt>
          <cx:pt idx="347">55</cx:pt>
          <cx:pt idx="348">37</cx:pt>
          <cx:pt idx="349">38</cx:pt>
          <cx:pt idx="350">71</cx:pt>
          <cx:pt idx="351">67</cx:pt>
          <cx:pt idx="352">90</cx:pt>
          <cx:pt idx="353">83</cx:pt>
          <cx:pt idx="354">69</cx:pt>
          <cx:pt idx="355">92</cx:pt>
          <cx:pt idx="356">71</cx:pt>
          <cx:pt idx="357">64</cx:pt>
          <cx:pt idx="358">18</cx:pt>
          <cx:pt idx="359">99</cx:pt>
          <cx:pt idx="360">68</cx:pt>
          <cx:pt idx="361">52</cx:pt>
          <cx:pt idx="362">27</cx:pt>
          <cx:pt idx="363">26</cx:pt>
          <cx:pt idx="364">46</cx:pt>
          <cx:pt idx="365">47</cx:pt>
          <cx:pt idx="366">62</cx:pt>
          <cx:pt idx="367">88</cx:pt>
          <cx:pt idx="368">11</cx:pt>
          <cx:pt idx="369">91</cx:pt>
          <cx:pt idx="370">82</cx:pt>
          <cx:pt idx="371">85</cx:pt>
          <cx:pt idx="372">27</cx:pt>
          <cx:pt idx="373">95</cx:pt>
          <cx:pt idx="374">70</cx:pt>
          <cx:pt idx="375">67</cx:pt>
          <cx:pt idx="376">15</cx:pt>
          <cx:pt idx="377">92</cx:pt>
          <cx:pt idx="378">47</cx:pt>
          <cx:pt idx="379">30</cx:pt>
          <cx:pt idx="380">8</cx:pt>
          <cx:pt idx="381">28</cx:pt>
          <cx:pt idx="382">32</cx:pt>
          <cx:pt idx="383">52</cx:pt>
          <cx:pt idx="384">60</cx:pt>
          <cx:pt idx="385">5</cx:pt>
          <cx:pt idx="386">96</cx:pt>
          <cx:pt idx="387">76</cx:pt>
          <cx:pt idx="388">93</cx:pt>
          <cx:pt idx="389">63</cx:pt>
          <cx:pt idx="390">12</cx:pt>
          <cx:pt idx="391">53</cx:pt>
          <cx:pt idx="392">7</cx:pt>
          <cx:pt idx="393">95</cx:pt>
          <cx:pt idx="394">94</cx:pt>
          <cx:pt idx="395">95</cx:pt>
          <cx:pt idx="396">38</cx:pt>
          <cx:pt idx="397">11</cx:pt>
          <cx:pt idx="398">82</cx:pt>
          <cx:pt idx="399">52</cx:pt>
          <cx:pt idx="400">61</cx:pt>
          <cx:pt idx="401">54</cx:pt>
          <cx:pt idx="402">12</cx:pt>
          <cx:pt idx="403">58</cx:pt>
          <cx:pt idx="404">80</cx:pt>
          <cx:pt idx="405">9</cx:pt>
          <cx:pt idx="406">86</cx:pt>
          <cx:pt idx="407">47</cx:pt>
          <cx:pt idx="408">60</cx:pt>
          <cx:pt idx="409">57</cx:pt>
          <cx:pt idx="410">38</cx:pt>
          <cx:pt idx="411">1</cx:pt>
          <cx:pt idx="412">93</cx:pt>
          <cx:pt idx="413">81</cx:pt>
          <cx:pt idx="414">29</cx:pt>
          <cx:pt idx="415">97</cx:pt>
          <cx:pt idx="416">83</cx:pt>
          <cx:pt idx="417">16</cx:pt>
          <cx:pt idx="418">69</cx:pt>
          <cx:pt idx="419">70</cx:pt>
          <cx:pt idx="420">93</cx:pt>
          <cx:pt idx="421">89</cx:pt>
          <cx:pt idx="422">38</cx:pt>
          <cx:pt idx="423">1</cx:pt>
          <cx:pt idx="424">7</cx:pt>
          <cx:pt idx="425">59</cx:pt>
          <cx:pt idx="426">49</cx:pt>
          <cx:pt idx="427">63</cx:pt>
          <cx:pt idx="428">43</cx:pt>
          <cx:pt idx="429">24</cx:pt>
          <cx:pt idx="430">26</cx:pt>
          <cx:pt idx="431">28</cx:pt>
          <cx:pt idx="432">41</cx:pt>
          <cx:pt idx="433">26</cx:pt>
          <cx:pt idx="434">84</cx:pt>
          <cx:pt idx="435">31</cx:pt>
          <cx:pt idx="436">15</cx:pt>
          <cx:pt idx="437">89</cx:pt>
          <cx:pt idx="438">6</cx:pt>
          <cx:pt idx="439">79</cx:pt>
          <cx:pt idx="440">14</cx:pt>
          <cx:pt idx="441">99</cx:pt>
          <cx:pt idx="442">50</cx:pt>
          <cx:pt idx="443">76</cx:pt>
          <cx:pt idx="444">42</cx:pt>
          <cx:pt idx="445">59</cx:pt>
          <cx:pt idx="446">51</cx:pt>
          <cx:pt idx="447">25</cx:pt>
          <cx:pt idx="448">15</cx:pt>
          <cx:pt idx="449">57</cx:pt>
          <cx:pt idx="450">71</cx:pt>
          <cx:pt idx="451">51</cx:pt>
          <cx:pt idx="452">26</cx:pt>
          <cx:pt idx="453">32</cx:pt>
          <cx:pt idx="454">74</cx:pt>
          <cx:pt idx="455">47</cx:pt>
          <cx:pt idx="456">37</cx:pt>
          <cx:pt idx="457">45</cx:pt>
          <cx:pt idx="458">4</cx:pt>
          <cx:pt idx="459">21</cx:pt>
          <cx:pt idx="460">65</cx:pt>
          <cx:pt idx="461">77</cx:pt>
          <cx:pt idx="462">21</cx:pt>
          <cx:pt idx="463">67</cx:pt>
          <cx:pt idx="464">11</cx:pt>
          <cx:pt idx="465">84</cx:pt>
          <cx:pt idx="466">2</cx:pt>
          <cx:pt idx="467">56</cx:pt>
          <cx:pt idx="468">29</cx:pt>
          <cx:pt idx="469">15</cx:pt>
          <cx:pt idx="470">70</cx:pt>
          <cx:pt idx="471">82</cx:pt>
          <cx:pt idx="472">32</cx:pt>
          <cx:pt idx="473">49</cx:pt>
          <cx:pt idx="474">4</cx:pt>
          <cx:pt idx="475">15</cx:pt>
          <cx:pt idx="476">15</cx:pt>
          <cx:pt idx="477">32</cx:pt>
          <cx:pt idx="478">51</cx:pt>
          <cx:pt idx="479">18</cx:pt>
          <cx:pt idx="480">93</cx:pt>
          <cx:pt idx="481">68</cx:pt>
          <cx:pt idx="482">34</cx:pt>
          <cx:pt idx="483">61</cx:pt>
          <cx:pt idx="484">57</cx:pt>
          <cx:pt idx="485">59</cx:pt>
          <cx:pt idx="486">25</cx:pt>
          <cx:pt idx="487">90</cx:pt>
          <cx:pt idx="488">87</cx:pt>
          <cx:pt idx="489">34</cx:pt>
          <cx:pt idx="490">8</cx:pt>
          <cx:pt idx="491">4</cx:pt>
          <cx:pt idx="492">95</cx:pt>
          <cx:pt idx="493">28</cx:pt>
          <cx:pt idx="494">81</cx:pt>
          <cx:pt idx="495">10</cx:pt>
          <cx:pt idx="496">10</cx:pt>
          <cx:pt idx="497">94</cx:pt>
          <cx:pt idx="498">98</cx:pt>
          <cx:pt idx="499">88</cx:pt>
          <cx:pt idx="500">50</cx:pt>
          <cx:pt idx="501">78</cx:pt>
          <cx:pt idx="502">23</cx:pt>
          <cx:pt idx="503">39</cx:pt>
          <cx:pt idx="504">83</cx:pt>
          <cx:pt idx="505">96</cx:pt>
          <cx:pt idx="506">69</cx:pt>
          <cx:pt idx="507">18</cx:pt>
          <cx:pt idx="508">42</cx:pt>
          <cx:pt idx="509">13</cx:pt>
          <cx:pt idx="510">90</cx:pt>
          <cx:pt idx="511">3</cx:pt>
          <cx:pt idx="512">71</cx:pt>
          <cx:pt idx="513">80</cx:pt>
          <cx:pt idx="514">10</cx:pt>
          <cx:pt idx="515">48</cx:pt>
          <cx:pt idx="516">68</cx:pt>
          <cx:pt idx="517">47</cx:pt>
          <cx:pt idx="518">99</cx:pt>
          <cx:pt idx="519">0</cx:pt>
          <cx:pt idx="520">54</cx:pt>
          <cx:pt idx="521">30</cx:pt>
          <cx:pt idx="522">58</cx:pt>
          <cx:pt idx="523">48</cx:pt>
          <cx:pt idx="524">72</cx:pt>
          <cx:pt idx="525">3</cx:pt>
          <cx:pt idx="526">27</cx:pt>
          <cx:pt idx="527">58</cx:pt>
          <cx:pt idx="528">6</cx:pt>
          <cx:pt idx="529">15</cx:pt>
          <cx:pt idx="530">83</cx:pt>
          <cx:pt idx="531">53</cx:pt>
          <cx:pt idx="532">64</cx:pt>
          <cx:pt idx="533">81</cx:pt>
          <cx:pt idx="534">55</cx:pt>
          <cx:pt idx="535">96</cx:pt>
          <cx:pt idx="536">83</cx:pt>
          <cx:pt idx="537">35</cx:pt>
          <cx:pt idx="538">43</cx:pt>
          <cx:pt idx="539">98</cx:pt>
          <cx:pt idx="540">33</cx:pt>
          <cx:pt idx="541">99</cx:pt>
          <cx:pt idx="542">31</cx:pt>
          <cx:pt idx="543">17</cx:pt>
          <cx:pt idx="544">27</cx:pt>
          <cx:pt idx="545">78</cx:pt>
          <cx:pt idx="546">23</cx:pt>
          <cx:pt idx="547">51</cx:pt>
          <cx:pt idx="548">89</cx:pt>
          <cx:pt idx="549">53</cx:pt>
          <cx:pt idx="550">78</cx:pt>
          <cx:pt idx="551">6</cx:pt>
          <cx:pt idx="552">26</cx:pt>
          <cx:pt idx="553">65</cx:pt>
          <cx:pt idx="554">38</cx:pt>
          <cx:pt idx="555">40</cx:pt>
          <cx:pt idx="556">36</cx:pt>
          <cx:pt idx="557">61</cx:pt>
          <cx:pt idx="558">77</cx:pt>
          <cx:pt idx="559">25</cx:pt>
          <cx:pt idx="560">23</cx:pt>
          <cx:pt idx="561">27</cx:pt>
          <cx:pt idx="562">59</cx:pt>
          <cx:pt idx="563">0</cx:pt>
          <cx:pt idx="564">58</cx:pt>
          <cx:pt idx="565">67</cx:pt>
          <cx:pt idx="566">25</cx:pt>
          <cx:pt idx="567">6</cx:pt>
          <cx:pt idx="568">68</cx:pt>
          <cx:pt idx="569">53</cx:pt>
          <cx:pt idx="570">39</cx:pt>
          <cx:pt idx="571">5</cx:pt>
          <cx:pt idx="572">21</cx:pt>
          <cx:pt idx="573">4</cx:pt>
          <cx:pt idx="574">12</cx:pt>
          <cx:pt idx="575">80</cx:pt>
          <cx:pt idx="576">27</cx:pt>
          <cx:pt idx="577">34</cx:pt>
          <cx:pt idx="578">84</cx:pt>
          <cx:pt idx="579">98</cx:pt>
          <cx:pt idx="580">37</cx:pt>
          <cx:pt idx="581">97</cx:pt>
          <cx:pt idx="582">96</cx:pt>
          <cx:pt idx="583">33</cx:pt>
          <cx:pt idx="584">52</cx:pt>
          <cx:pt idx="585">39</cx:pt>
          <cx:pt idx="586">32</cx:pt>
          <cx:pt idx="587">43</cx:pt>
          <cx:pt idx="588">57</cx:pt>
          <cx:pt idx="589">70</cx:pt>
          <cx:pt idx="590">61</cx:pt>
          <cx:pt idx="591">16</cx:pt>
          <cx:pt idx="592">59</cx:pt>
          <cx:pt idx="593">41</cx:pt>
          <cx:pt idx="594">24</cx:pt>
          <cx:pt idx="595">57</cx:pt>
          <cx:pt idx="596">34</cx:pt>
          <cx:pt idx="597">79</cx:pt>
          <cx:pt idx="598">64</cx:pt>
          <cx:pt idx="599">66</cx:pt>
          <cx:pt idx="600">37</cx:pt>
          <cx:pt idx="601">25</cx:pt>
          <cx:pt idx="602">72</cx:pt>
          <cx:pt idx="603">14</cx:pt>
          <cx:pt idx="604">3</cx:pt>
          <cx:pt idx="605">12</cx:pt>
          <cx:pt idx="606">31</cx:pt>
          <cx:pt idx="607">25</cx:pt>
          <cx:pt idx="608">47</cx:pt>
          <cx:pt idx="609">80</cx:pt>
          <cx:pt idx="610">1</cx:pt>
          <cx:pt idx="611">7</cx:pt>
          <cx:pt idx="612">75</cx:pt>
          <cx:pt idx="613">86</cx:pt>
          <cx:pt idx="614">36</cx:pt>
          <cx:pt idx="615">60</cx:pt>
          <cx:pt idx="616">78</cx:pt>
          <cx:pt idx="617">41</cx:pt>
          <cx:pt idx="618">95</cx:pt>
          <cx:pt idx="619">49</cx:pt>
          <cx:pt idx="620">79</cx:pt>
          <cx:pt idx="621">72</cx:pt>
          <cx:pt idx="622">45</cx:pt>
          <cx:pt idx="623">44</cx:pt>
          <cx:pt idx="624">45</cx:pt>
          <cx:pt idx="625">77</cx:pt>
          <cx:pt idx="626">91</cx:pt>
          <cx:pt idx="627">64</cx:pt>
          <cx:pt idx="628">42</cx:pt>
          <cx:pt idx="629">25</cx:pt>
          <cx:pt idx="630">44</cx:pt>
          <cx:pt idx="631">52</cx:pt>
          <cx:pt idx="632">45</cx:pt>
          <cx:pt idx="633">60</cx:pt>
          <cx:pt idx="634">51</cx:pt>
          <cx:pt idx="635">17</cx:pt>
          <cx:pt idx="636">25</cx:pt>
          <cx:pt idx="637">67</cx:pt>
          <cx:pt idx="638">95</cx:pt>
          <cx:pt idx="639">68</cx:pt>
          <cx:pt idx="640">0</cx:pt>
          <cx:pt idx="641">24</cx:pt>
          <cx:pt idx="642">30</cx:pt>
          <cx:pt idx="643">79</cx:pt>
          <cx:pt idx="644">4</cx:pt>
          <cx:pt idx="645">87</cx:pt>
          <cx:pt idx="646">71</cx:pt>
          <cx:pt idx="647">71</cx:pt>
          <cx:pt idx="648">71</cx:pt>
          <cx:pt idx="649">0</cx:pt>
          <cx:pt idx="650">42</cx:pt>
          <cx:pt idx="651">84</cx:pt>
          <cx:pt idx="652">1</cx:pt>
          <cx:pt idx="653">69</cx:pt>
          <cx:pt idx="654">78</cx:pt>
          <cx:pt idx="655">42</cx:pt>
          <cx:pt idx="656">36</cx:pt>
          <cx:pt idx="657">42</cx:pt>
          <cx:pt idx="658">58</cx:pt>
          <cx:pt idx="659">47</cx:pt>
          <cx:pt idx="660">75</cx:pt>
          <cx:pt idx="661">14</cx:pt>
          <cx:pt idx="662">23</cx:pt>
          <cx:pt idx="663">20</cx:pt>
          <cx:pt idx="664">85</cx:pt>
          <cx:pt idx="665">64</cx:pt>
          <cx:pt idx="666">69</cx:pt>
          <cx:pt idx="667">31</cx:pt>
          <cx:pt idx="668">54</cx:pt>
          <cx:pt idx="669">23</cx:pt>
          <cx:pt idx="670">70</cx:pt>
          <cx:pt idx="671">24</cx:pt>
          <cx:pt idx="672">6</cx:pt>
          <cx:pt idx="673">72</cx:pt>
          <cx:pt idx="674">68</cx:pt>
          <cx:pt idx="675">94</cx:pt>
          <cx:pt idx="676">61</cx:pt>
          <cx:pt idx="677">60</cx:pt>
          <cx:pt idx="678">33</cx:pt>
          <cx:pt idx="679">93</cx:pt>
          <cx:pt idx="680">37</cx:pt>
          <cx:pt idx="681">40</cx:pt>
          <cx:pt idx="682">7</cx:pt>
          <cx:pt idx="683">81</cx:pt>
          <cx:pt idx="684">62</cx:pt>
          <cx:pt idx="685">88</cx:pt>
          <cx:pt idx="686">15</cx:pt>
          <cx:pt idx="687">30</cx:pt>
          <cx:pt idx="688">39</cx:pt>
          <cx:pt idx="689">30</cx:pt>
          <cx:pt idx="690">83</cx:pt>
          <cx:pt idx="691">37</cx:pt>
          <cx:pt idx="692">5</cx:pt>
          <cx:pt idx="693">58</cx:pt>
          <cx:pt idx="694">42</cx:pt>
          <cx:pt idx="695">39</cx:pt>
          <cx:pt idx="696">68</cx:pt>
          <cx:pt idx="697">73</cx:pt>
          <cx:pt idx="698">44</cx:pt>
          <cx:pt idx="699">96</cx:pt>
          <cx:pt idx="700">82</cx:pt>
          <cx:pt idx="701">72</cx:pt>
          <cx:pt idx="702">71</cx:pt>
          <cx:pt idx="703">65</cx:pt>
          <cx:pt idx="704">55</cx:pt>
          <cx:pt idx="705">46</cx:pt>
          <cx:pt idx="706">56</cx:pt>
          <cx:pt idx="707">11</cx:pt>
          <cx:pt idx="708">60</cx:pt>
          <cx:pt idx="709">61</cx:pt>
          <cx:pt idx="710">66</cx:pt>
          <cx:pt idx="711">11</cx:pt>
          <cx:pt idx="712">4</cx:pt>
          <cx:pt idx="713">60</cx:pt>
          <cx:pt idx="714">90</cx:pt>
          <cx:pt idx="715">15</cx:pt>
          <cx:pt idx="716">3</cx:pt>
          <cx:pt idx="717">51</cx:pt>
          <cx:pt idx="718">99</cx:pt>
          <cx:pt idx="719">32</cx:pt>
          <cx:pt idx="720">50</cx:pt>
          <cx:pt idx="721">50</cx:pt>
          <cx:pt idx="722">59</cx:pt>
          <cx:pt idx="723">84</cx:pt>
          <cx:pt idx="724">60</cx:pt>
          <cx:pt idx="725">35</cx:pt>
          <cx:pt idx="726">42</cx:pt>
          <cx:pt idx="727">7</cx:pt>
          <cx:pt idx="728">91</cx:pt>
          <cx:pt idx="729">21</cx:pt>
          <cx:pt idx="730">81</cx:pt>
          <cx:pt idx="731">3</cx:pt>
          <cx:pt idx="732">0</cx:pt>
          <cx:pt idx="733">33</cx:pt>
          <cx:pt idx="734">73</cx:pt>
          <cx:pt idx="735">73</cx:pt>
          <cx:pt idx="736">67</cx:pt>
          <cx:pt idx="737">35</cx:pt>
          <cx:pt idx="738">32</cx:pt>
          <cx:pt idx="739">88</cx:pt>
          <cx:pt idx="740">40</cx:pt>
          <cx:pt idx="741">71</cx:pt>
          <cx:pt idx="742">93</cx:pt>
          <cx:pt idx="743">53</cx:pt>
          <cx:pt idx="744">54</cx:pt>
          <cx:pt idx="745">65</cx:pt>
          <cx:pt idx="746">91</cx:pt>
          <cx:pt idx="747">35</cx:pt>
          <cx:pt idx="748">92</cx:pt>
          <cx:pt idx="749">98</cx:pt>
          <cx:pt idx="750">32</cx:pt>
          <cx:pt idx="751">88</cx:pt>
          <cx:pt idx="752">51</cx:pt>
          <cx:pt idx="753">46</cx:pt>
          <cx:pt idx="754">22</cx:pt>
          <cx:pt idx="755">97</cx:pt>
          <cx:pt idx="756">61</cx:pt>
          <cx:pt idx="757">51</cx:pt>
          <cx:pt idx="758">44</cx:pt>
          <cx:pt idx="759">87</cx:pt>
          <cx:pt idx="760">23</cx:pt>
          <cx:pt idx="761">75</cx:pt>
          <cx:pt idx="762">44</cx:pt>
          <cx:pt idx="763">67</cx:pt>
          <cx:pt idx="764">55</cx:pt>
          <cx:pt idx="765">46</cx:pt>
          <cx:pt idx="766">13</cx:pt>
          <cx:pt idx="767">56</cx:pt>
          <cx:pt idx="768">4</cx:pt>
          <cx:pt idx="769">52</cx:pt>
          <cx:pt idx="770">30</cx:pt>
          <cx:pt idx="771">66</cx:pt>
          <cx:pt idx="772">75</cx:pt>
          <cx:pt idx="773">95</cx:pt>
          <cx:pt idx="774">4</cx:pt>
          <cx:pt idx="775">33</cx:pt>
          <cx:pt idx="776">66</cx:pt>
          <cx:pt idx="777">78</cx:pt>
          <cx:pt idx="778">22</cx:pt>
          <cx:pt idx="779">64</cx:pt>
          <cx:pt idx="780">50</cx:pt>
          <cx:pt idx="781">60</cx:pt>
          <cx:pt idx="782">29</cx:pt>
          <cx:pt idx="783">62</cx:pt>
          <cx:pt idx="784">14</cx:pt>
          <cx:pt idx="785">85</cx:pt>
          <cx:pt idx="786">67</cx:pt>
          <cx:pt idx="787">94</cx:pt>
          <cx:pt idx="788">56</cx:pt>
          <cx:pt idx="789">87</cx:pt>
          <cx:pt idx="790">53</cx:pt>
          <cx:pt idx="791">82</cx:pt>
          <cx:pt idx="792">2</cx:pt>
          <cx:pt idx="793">93</cx:pt>
          <cx:pt idx="794">23</cx:pt>
          <cx:pt idx="795">0</cx:pt>
          <cx:pt idx="796">59</cx:pt>
          <cx:pt idx="797">79</cx:pt>
          <cx:pt idx="798">43</cx:pt>
          <cx:pt idx="799">21</cx:pt>
          <cx:pt idx="800">60</cx:pt>
          <cx:pt idx="801">58</cx:pt>
          <cx:pt idx="802">84</cx:pt>
          <cx:pt idx="803">9</cx:pt>
          <cx:pt idx="804">0</cx:pt>
          <cx:pt idx="805">63</cx:pt>
          <cx:pt idx="806">4</cx:pt>
          <cx:pt idx="807">55</cx:pt>
          <cx:pt idx="808">48</cx:pt>
          <cx:pt idx="809">57</cx:pt>
          <cx:pt idx="810">24</cx:pt>
          <cx:pt idx="811">22</cx:pt>
          <cx:pt idx="812">46</cx:pt>
          <cx:pt idx="813">32</cx:pt>
          <cx:pt idx="814">44</cx:pt>
          <cx:pt idx="815">48</cx:pt>
          <cx:pt idx="816">74</cx:pt>
          <cx:pt idx="817">70</cx:pt>
          <cx:pt idx="818">84</cx:pt>
          <cx:pt idx="819">69</cx:pt>
          <cx:pt idx="820">11</cx:pt>
          <cx:pt idx="821">36</cx:pt>
          <cx:pt idx="822">84</cx:pt>
          <cx:pt idx="823">22</cx:pt>
          <cx:pt idx="824">62</cx:pt>
          <cx:pt idx="825">12</cx:pt>
          <cx:pt idx="826">16</cx:pt>
          <cx:pt idx="827">87</cx:pt>
          <cx:pt idx="828">98</cx:pt>
          <cx:pt idx="829">88</cx:pt>
          <cx:pt idx="830">57</cx:pt>
          <cx:pt idx="831">68</cx:pt>
          <cx:pt idx="832">25</cx:pt>
          <cx:pt idx="833">37</cx:pt>
          <cx:pt idx="834">50</cx:pt>
          <cx:pt idx="835">75</cx:pt>
          <cx:pt idx="836">64</cx:pt>
          <cx:pt idx="837">37</cx:pt>
          <cx:pt idx="838">44</cx:pt>
          <cx:pt idx="839">86</cx:pt>
          <cx:pt idx="840">37</cx:pt>
          <cx:pt idx="841">67</cx:pt>
          <cx:pt idx="842">76</cx:pt>
          <cx:pt idx="843">31</cx:pt>
          <cx:pt idx="844">26</cx:pt>
          <cx:pt idx="845">75</cx:pt>
          <cx:pt idx="846">60</cx:pt>
          <cx:pt idx="847">62</cx:pt>
          <cx:pt idx="848">87</cx:pt>
          <cx:pt idx="849">94</cx:pt>
          <cx:pt idx="850">78</cx:pt>
          <cx:pt idx="851">47</cx:pt>
          <cx:pt idx="852">2</cx:pt>
          <cx:pt idx="853">18</cx:pt>
          <cx:pt idx="854">8</cx:pt>
          <cx:pt idx="855">89</cx:pt>
          <cx:pt idx="856">62</cx:pt>
          <cx:pt idx="857">12</cx:pt>
          <cx:pt idx="858">57</cx:pt>
          <cx:pt idx="859">62</cx:pt>
          <cx:pt idx="860">11</cx:pt>
          <cx:pt idx="861">17</cx:pt>
          <cx:pt idx="862">48</cx:pt>
          <cx:pt idx="863">73</cx:pt>
          <cx:pt idx="864">8</cx:pt>
          <cx:pt idx="865">62</cx:pt>
          <cx:pt idx="866">64</cx:pt>
          <cx:pt idx="867">22</cx:pt>
          <cx:pt idx="868">9</cx:pt>
          <cx:pt idx="869">15</cx:pt>
          <cx:pt idx="870">66</cx:pt>
          <cx:pt idx="871">54</cx:pt>
          <cx:pt idx="872">11</cx:pt>
          <cx:pt idx="873">34</cx:pt>
          <cx:pt idx="874">49</cx:pt>
          <cx:pt idx="875">10</cx:pt>
          <cx:pt idx="876">30</cx:pt>
          <cx:pt idx="877"/>
        </cx:lvl>
      </cx:strDim>
      <cx:numDim type="val">
        <cx:f>NewCustomerList!$E$2:$E$1002</cx:f>
        <cx:lvl ptCount="878" formatCode="0">
          <cx:pt idx="0">84.855461223997963</cx:pt>
          <cx:pt idx="1">84.852721498287679</cx:pt>
          <cx:pt idx="2">84.628063963723989</cx:pt>
          <cx:pt idx="3">84.499296840436315</cx:pt>
          <cx:pt idx="4">84.433543415778786</cx:pt>
          <cx:pt idx="5">84.378748895547957</cx:pt>
          <cx:pt idx="6">84.34861190892947</cx:pt>
          <cx:pt idx="7">84.211625607559611</cx:pt>
          <cx:pt idx="8">84.154091360984268</cx:pt>
          <cx:pt idx="9">84.11299547057331</cx:pt>
          <cx:pt idx="10">84.03354341577878</cx:pt>
          <cx:pt idx="11">83.891077662354121</cx:pt>
          <cx:pt idx="12">83.748611909246577</cx:pt>
          <cx:pt idx="13">83.633543415778789</cx:pt>
          <cx:pt idx="14">83.436283141806186</cx:pt>
          <cx:pt idx="15">83.35135163495687</cx:pt>
          <cx:pt idx="16">83.315735196600698</cx:pt>
          <cx:pt idx="17">83.241762593860983</cx:pt>
          <cx:pt idx="18">83.200666703767126</cx:pt>
          <cx:pt idx="19">83.096557114408924</cx:pt>
          <cx:pt idx="20">83.077379032217138</cx:pt>
          <cx:pt idx="21">82.910255744545907</cx:pt>
          <cx:pt idx="22">82.907516018518507</cx:pt>
          <cx:pt idx="23">82.896557114408921</cx:pt>
          <cx:pt idx="24">82.469159854452059</cx:pt>
          <cx:pt idx="25">82.428063963723986</cx:pt>
          <cx:pt idx="26">82.386968073313028</cx:pt>
          <cx:pt idx="27">82.143132456874682</cx:pt>
          <cx:pt idx="28">82.140392730847282</cx:pt>
          <cx:pt idx="29">82.132173552765082</cx:pt>
          <cx:pt idx="30">82.030803689751394</cx:pt>
          <cx:pt idx="31">81.828063964041107</cx:pt>
          <cx:pt idx="32">81.73491327879249</cx:pt>
          <cx:pt idx="33">81.73491327879249</cx:pt>
          <cx:pt idx="34">81.65546122399796</cx:pt>
          <cx:pt idx="35">81.534913278792487</cx:pt>
          <cx:pt idx="36">81.225324237696597</cx:pt>
          <cx:pt idx="37">81.186968073313025</cx:pt>
          <cx:pt idx="38">80.682858484589048</cx:pt>
          <cx:pt idx="39">80.644502319888375</cx:pt>
          <cx:pt idx="40">80.595187251395217</cx:pt>
          <cx:pt idx="41">80.482858484271929</cx:pt>
          <cx:pt idx="42">80.452721497970572</cx:pt>
          <cx:pt idx="43">80.181488621258239</cx:pt>
          <cx:pt idx="44">80.085598210299338</cx:pt>
          <cx:pt idx="45">80.025324237696594</cx:pt>
          <cx:pt idx="46">79.754091361301377</cx:pt>
          <cx:pt idx="47">79.633543415778789</cx:pt>
          <cx:pt idx="48">79.556831087011659</cx:pt>
          <cx:pt idx="49">79.526694100710287</cx:pt>
          <cx:pt idx="50">79.466420128107558</cx:pt>
          <cx:pt idx="51">79.274639306189741</cx:pt>
          <cx:pt idx="52">79.074639306189738</cx:pt>
          <cx:pt idx="53">78.962310539066451</cx:pt>
          <cx:pt idx="54">78.833543416095893</cx:pt>
          <cx:pt idx="55">78.523954374682887</cx:pt>
          <cx:pt idx="56">78.480118758244544</cx:pt>
          <cx:pt idx="57">78.469159854134944</cx:pt>
          <cx:pt idx="58">78.425324237696586</cx:pt>
          <cx:pt idx="59">78.165050265093853</cx:pt>
          <cx:pt idx="60">77.841762593860977</cx:pt>
          <cx:pt idx="61">77.841762593860977</cx:pt>
          <cx:pt idx="62">77.762310539383563</cx:pt>
          <cx:pt idx="63">77.718474922628104</cx:pt>
          <cx:pt idx="64">77.452721497970572</cx:pt>
          <cx:pt idx="65">77.430803689751386</cx:pt>
          <cx:pt idx="66">77.304776292491113</cx:pt>
          <cx:pt idx="67">77.082858484271938</cx:pt>
          <cx:pt idx="68">76.765050265093848</cx:pt>
          <cx:pt idx="69">76.644502319888375</cx:pt>
          <cx:pt idx="70">76.595187251395217</cx:pt>
          <cx:pt idx="71">76.474639306189744</cx:pt>
          <cx:pt idx="72">76.469159854134944</cx:pt>
          <cx:pt idx="73">76.093817388381524</cx:pt>
          <cx:pt idx="74">76.02258451198631</cx:pt>
          <cx:pt idx="75">75.981488621258237</cx:pt>
          <cx:pt idx="76">75.978748895230837</cx:pt>
          <cx:pt idx="77">75.839022867833577</cx:pt>
          <cx:pt idx="78">75.754091360984262</cx:pt>
          <cx:pt idx="79">75.737653004819876</cx:pt>
          <cx:pt idx="80">75.515735196600701</cx:pt>
          <cx:pt idx="81">75.381488621258242</cx:pt>
          <cx:pt idx="82">75.3294338270548</cx:pt>
          <cx:pt idx="83">75.293817388381527</cx:pt>
          <cx:pt idx="84">75.282858484271941</cx:pt>
          <cx:pt idx="85">75.249981771943169</cx:pt>
          <cx:pt idx="86">75.219844785641797</cx:pt>
          <cx:pt idx="87">74.786968073313034</cx:pt>
          <cx:pt idx="88">74.693817388381518</cx:pt>
          <cx:pt idx="89">74.502036566780831</cx:pt>
          <cx:pt idx="90">74.10477629249111</cx:pt>
          <cx:pt idx="91">73.956831087011665</cx:pt>
          <cx:pt idx="92">73.899296840436321</cx:pt>
          <cx:pt idx="93">73.671899580162346</cx:pt>
          <cx:pt idx="94">73.170529717148654</cx:pt>
          <cx:pt idx="95">73.071899580162352</cx:pt>
          <cx:pt idx="96">73.03628314180618</cx:pt>
          <cx:pt idx="97">72.995187251712338</cx:pt>
          <cx:pt idx="98">72.965050265093851</cx:pt>
          <cx:pt idx="99">72.945872182902079</cx:pt>
          <cx:pt idx="100">72.943132456874679</cx:pt>
          <cx:pt idx="101">72.828063963723991</cx:pt>
          <cx:pt idx="102">72.603406429477417</cx:pt>
          <cx:pt idx="103">72.592447525367831</cx:pt>
          <cx:pt idx="104">72.534913279109588</cx:pt>
          <cx:pt idx="105">72.502036566463715</cx:pt>
          <cx:pt idx="106">72.436283141806186</cx:pt>
          <cx:pt idx="107">72.433543415778786</cx:pt>
          <cx:pt idx="108">72.367789991121256</cx:pt>
          <cx:pt idx="109">72.34313245687467</cx:pt>
          <cx:pt idx="110">72.296557114408927</cx:pt>
          <cx:pt idx="111">72.233543415778783</cx:pt>
          <cx:pt idx="112">72.203406429794526</cx:pt>
          <cx:pt idx="113">72.184228347285639</cx:pt>
          <cx:pt idx="114">72.069159854134952</cx:pt>
          <cx:pt idx="115">71.956831087011665</cx:pt>
          <cx:pt idx="116">71.956831087011665</cx:pt>
          <cx:pt idx="117">71.954091360984265</cx:pt>
          <cx:pt idx="118">71.839022867833577</cx:pt>
          <cx:pt idx="119">71.759570813356177</cx:pt>
          <cx:pt idx="120">71.72669410071029</cx:pt>
          <cx:pt idx="121">71.639022867833575</cx:pt>
          <cx:pt idx="122">71.633543415778789</cx:pt>
          <cx:pt idx="123">71.573269443176045</cx:pt>
          <cx:pt idx="124">71.570529717148645</cx:pt>
          <cx:pt idx="125">71.496557114408915</cx:pt>
          <cx:pt idx="126">71.458200950025358</cx:pt>
          <cx:pt idx="127">71.376009169520557</cx:pt>
          <cx:pt idx="128">71.373269443176042</cx:pt>
          <cx:pt idx="129">71.373269443176042</cx:pt>
          <cx:pt idx="130">71.323954374682899</cx:pt>
          <cx:pt idx="131">71.030803689751394</cx:pt>
          <cx:pt idx="132">71.014365333587008</cx:pt>
          <cx:pt idx="133">70.992447525367822</cx:pt>
          <cx:pt idx="134">70.899296840753436</cx:pt>
          <cx:pt idx="135">70.869159854134949</cx:pt>
          <cx:pt idx="136">70.79244752536782</cx:pt>
          <cx:pt idx="137">70.781488621258234</cx:pt>
          <cx:pt idx="138">70.641762593860975</cx:pt>
          <cx:pt idx="139">70.556831087011659</cx:pt>
          <cx:pt idx="140">70.518474922628101</cx:pt>
          <cx:pt idx="141">70.477379032217144</cx:pt>
          <cx:pt idx="142">70.354091361301371</cx:pt>
          <cx:pt idx="143">70.340392730847284</cx:pt>
          <cx:pt idx="144">70.326694100710284</cx:pt>
          <cx:pt idx="145">70.318474922628099</cx:pt>
          <cx:pt idx="146">70.159570813039053</cx:pt>
          <cx:pt idx="147">70.085598210299338</cx:pt>
          <cx:pt idx="148">70.04450231988838</cx:pt>
          <cx:pt idx="149">70.028063964041095</cx:pt>
          <cx:pt idx="150">69.904776292491107</cx:pt>
          <cx:pt idx="151">69.885598210299335</cx:pt>
          <cx:pt idx="152">69.680118758244532</cx:pt>
          <cx:pt idx="153">69.677379032217146</cx:pt>
          <cx:pt idx="154">69.641762593860975</cx:pt>
          <cx:pt idx="155">69.499296840436315</cx:pt>
          <cx:pt idx="156">69.480118758244544</cx:pt>
          <cx:pt idx="157">69.26368040239727</cx:pt>
          <cx:pt idx="158">69.197926977422625</cx:pt>
          <cx:pt idx="159">69.03354341577878</cx:pt>
          <cx:pt idx="160">68.828063963723991</cx:pt>
          <cx:pt idx="161">68.825324237696591</cx:pt>
          <cx:pt idx="162">68.734913279109591</cx:pt>
          <cx:pt idx="163">68.666420128107546</cx:pt>
          <cx:pt idx="164">68.597926977422617</cx:pt>
          <cx:pt idx="165">68.556831087011659</cx:pt>
          <cx:pt idx="166">68.518474922628101</cx:pt>
          <cx:pt idx="167">68.515735196600701</cx:pt>
          <cx:pt idx="168">68.480118758244544</cx:pt>
          <cx:pt idx="169">68.474639306189744</cx:pt>
          <cx:pt idx="170">68.422584511986301</cx:pt>
          <cx:pt idx="171">68.4116256075596</cx:pt>
          <cx:pt idx="172">68.258200950025355</cx:pt>
          <cx:pt idx="173">68.239022867833583</cx:pt>
          <cx:pt idx="174">68.159570813039053</cx:pt>
          <cx:pt idx="175">68.011625607559608</cx:pt>
          <cx:pt idx="176">67.852721497970563</cx:pt>
          <cx:pt idx="177">67.830803689751392</cx:pt>
          <cx:pt idx="178">67.748611908929476</cx:pt>
          <cx:pt idx="179">67.737653004819876</cx:pt>
          <cx:pt idx="180">67.707516018518504</cx:pt>
          <cx:pt idx="181">67.649981771943175</cx:pt>
          <cx:pt idx="182">67.534913278792487</cx:pt>
          <cx:pt idx="183">67.526694100710287</cx:pt>
          <cx:pt idx="184">67.471899580479459</cx:pt>
          <cx:pt idx="185">67.4225845116692</cx:pt>
          <cx:pt idx="186">67.378748895230842</cx:pt>
          <cx:pt idx="187">67.378748895230842</cx:pt>
          <cx:pt idx="188">67.173269443176039</cx:pt>
          <cx:pt idx="189">67.093817388381524</cx:pt>
          <cx:pt idx="190">67.063680402080152</cx:pt>
          <cx:pt idx="191">66.973269443493152</cx:pt>
          <cx:pt idx="192">66.902036566463721</cx:pt>
          <cx:pt idx="193">66.811625607559606</cx:pt>
          <cx:pt idx="194">66.786968073313034</cx:pt>
          <cx:pt idx="195">66.767789991121248</cx:pt>
          <cx:pt idx="196">66.737653004819876</cx:pt>
          <cx:pt idx="197">66.663680402397262</cx:pt>
          <cx:pt idx="198">66.614365333587003</cx:pt>
          <cx:pt idx="199">66.600666703450017</cx:pt>
          <cx:pt idx="200">66.570529717148645</cx:pt>
          <cx:pt idx="201">66.515735196600701</cx:pt>
          <cx:pt idx="202">66.485598210299329</cx:pt>
          <cx:pt idx="203">66.469159854134944</cx:pt>
          <cx:pt idx="204">66.425324237696586</cx:pt>
          <cx:pt idx="205">66.356831087328771</cx:pt>
          <cx:pt idx="206">66.35135163495687</cx:pt>
          <cx:pt idx="207">66.211625607559611</cx:pt>
          <cx:pt idx="208">66.154091360984268</cx:pt>
          <cx:pt idx="209">66.069159854134952</cx:pt>
          <cx:pt idx="210">66.052721497970566</cx:pt>
          <cx:pt idx="211">65.880118758244535</cx:pt>
          <cx:pt idx="212">65.836283141806177</cx:pt>
          <cx:pt idx="213">65.773269443493163</cx:pt>
          <cx:pt idx="214">65.748611908929476</cx:pt>
          <cx:pt idx="215">65.603406429477417</cx:pt>
          <cx:pt idx="216">65.600666703450017</cx:pt>
          <cx:pt idx="217">65.526694100710287</cx:pt>
          <cx:pt idx="218">65.482858484271929</cx:pt>
          <cx:pt idx="219">65.4116256075596</cx:pt>
          <cx:pt idx="220">65.403406429477414</cx:pt>
          <cx:pt idx="221">65.397926977739729</cx:pt>
          <cx:pt idx="222">65.34861190892947</cx:pt>
          <cx:pt idx="223">65.334913278792484</cx:pt>
          <cx:pt idx="224">65.269159854134955</cx:pt>
          <cx:pt idx="225">64.986968073313037</cx:pt>
          <cx:pt idx="226">64.978748895230837</cx:pt>
          <cx:pt idx="227">64.973269443176051</cx:pt>
          <cx:pt idx="228">64.962310539383566</cx:pt>
          <cx:pt idx="229">64.907516018518507</cx:pt>
          <cx:pt idx="230">64.79518725139522</cx:pt>
          <cx:pt idx="231">64.72943382673769</cx:pt>
          <cx:pt idx="232">64.704776292491118</cx:pt>
          <cx:pt idx="233">64.619844785641803</cx:pt>
          <cx:pt idx="234">64.34313245687467</cx:pt>
          <cx:pt idx="235">64.285598210616442</cx:pt>
          <cx:pt idx="236">64.263680402080155</cx:pt>
          <cx:pt idx="237">64.255461223997969</cx:pt>
          <cx:pt idx="238">64.11299547057331</cx:pt>
          <cx:pt idx="239">63.978748895230837</cx:pt>
          <cx:pt idx="240">63.926694100710293</cx:pt>
          <cx:pt idx="241">63.8280639640411</cx:pt>
          <cx:pt idx="242">63.704776292491111</cx:pt>
          <cx:pt idx="243">63.693817388381525</cx:pt>
          <cx:pt idx="244">63.693817388381525</cx:pt>
          <cx:pt idx="245">63.641762593860975</cx:pt>
          <cx:pt idx="246">63.562310539066459</cx:pt>
          <cx:pt idx="247">63.562310539066459</cx:pt>
          <cx:pt idx="248">63.510255744863017</cx:pt>
          <cx:pt idx="249">63.408885881532207</cx:pt>
          <cx:pt idx="250">63.293817388381527</cx:pt>
          <cx:pt idx="251">63.219844785641797</cx:pt>
          <cx:pt idx="252">63.154091360984268</cx:pt>
          <cx:pt idx="253">62.995187251395222</cx:pt>
          <cx:pt idx="254">62.921214648972608</cx:pt>
          <cx:pt idx="255">62.767789991121248</cx:pt>
          <cx:pt idx="256">62.666420128107553</cx:pt>
          <cx:pt idx="257">62.576009169203445</cx:pt>
          <cx:pt idx="258">62.523954374682894</cx:pt>
          <cx:pt idx="259">62.381488621258235</cx:pt>
          <cx:pt idx="260">62.332173552765084</cx:pt>
          <cx:pt idx="261">62.285598210299334</cx:pt>
          <cx:pt idx="262">62.266420128107555</cx:pt>
          <cx:pt idx="263">62.260940676052755</cx:pt>
          <cx:pt idx="264">62.159570813039061</cx:pt>
          <cx:pt idx="265">62.052721498287674</cx:pt>
          <cx:pt idx="266">61.986968073313029</cx:pt>
          <cx:pt idx="267">61.973269443176044</cx:pt>
          <cx:pt idx="268">61.882858484271935</cx:pt>
          <cx:pt idx="269">61.871899580162349</cx:pt>
          <cx:pt idx="270">61.693817388381525</cx:pt>
          <cx:pt idx="271">61.693817388381525</cx:pt>
          <cx:pt idx="272">61.65546122399796</cx:pt>
          <cx:pt idx="273">61.630803690068497</cx:pt>
          <cx:pt idx="274">61.619844785641796</cx:pt>
          <cx:pt idx="275">61.529433826737687</cx:pt>
          <cx:pt idx="276">61.521214648655494</cx:pt>
          <cx:pt idx="277">61.466420128107551</cx:pt>
          <cx:pt idx="278">61.433543415778786</cx:pt>
          <cx:pt idx="279">61.428063963723993</cx:pt>
          <cx:pt idx="280">61.345872183219186</cx:pt>
          <cx:pt idx="281">61.332173552765084</cx:pt>
          <cx:pt idx="282">61.288337936326727</cx:pt>
          <cx:pt idx="283">61.104776292491117</cx:pt>
          <cx:pt idx="284">60.932173552765086</cx:pt>
          <cx:pt idx="285">60.912995470573307</cx:pt>
          <cx:pt idx="286">60.745872182902069</cx:pt>
          <cx:pt idx="287">60.702036566780826</cx:pt>
          <cx:pt idx="288">60.680118758244539</cx:pt>
          <cx:pt idx="289">60.622584511669196</cx:pt>
          <cx:pt idx="290">60.562310539066459</cx:pt>
          <cx:pt idx="291">60.551351634956866</cx:pt>
          <cx:pt idx="292">60.510255744545908</cx:pt>
          <cx:pt idx="293">60.236283141806183</cx:pt>
          <cx:pt idx="294">60.102036566780825</cx:pt>
          <cx:pt idx="295">59.962310539066458</cx:pt>
          <cx:pt idx="296">59.940392730847279</cx:pt>
          <cx:pt idx="297">59.817105059614398</cx:pt>
          <cx:pt idx="298">59.693817388381525</cx:pt>
          <cx:pt idx="299">59.666420128107553</cx:pt>
          <cx:pt idx="300">59.639022867833582</cx:pt>
          <cx:pt idx="301">59.625324238013704</cx:pt>
          <cx:pt idx="302">59.625324237696596</cx:pt>
          <cx:pt idx="303">59.60614615550481</cx:pt>
          <cx:pt idx="304">59.485598210299329</cx:pt>
          <cx:pt idx="305">59.482858484271937</cx:pt>
          <cx:pt idx="306">59.337653004819877</cx:pt>
          <cx:pt idx="307">59.323954374682891</cx:pt>
          <cx:pt idx="308">59.214365333587004</cx:pt>
          <cx:pt idx="309">59.18970779965754</cx:pt>
          <cx:pt idx="310">59.186968073313032</cx:pt>
          <cx:pt idx="311">59.071899580162345</cx:pt>
          <cx:pt idx="312">58.973269443176044</cx:pt>
          <cx:pt idx="313">58.902036566463714</cx:pt>
          <cx:pt idx="314">58.891077662354128</cx:pt>
          <cx:pt idx="315">58.79792697742262</cx:pt>
          <cx:pt idx="316">58.756831087011662</cx:pt>
          <cx:pt idx="317">58.628063964041104</cx:pt>
          <cx:pt idx="318">58.521214648655494</cx:pt>
          <cx:pt idx="319">58.433543415778786</cx:pt>
          <cx:pt idx="320">58.422584511669193</cx:pt>
          <cx:pt idx="321">58.411625607559607</cx:pt>
          <cx:pt idx="322">58.337653004819877</cx:pt>
          <cx:pt idx="323">58.178748895547955</cx:pt>
          <cx:pt idx="324">58.118474922628103</cx:pt>
          <cx:pt idx="325">58.112995470573303</cx:pt>
          <cx:pt idx="326">58.069159854134952</cx:pt>
          <cx:pt idx="327">57.965050265093851</cx:pt>
          <cx:pt idx="328">57.932173552765086</cx:pt>
          <cx:pt idx="329">57.866420128107549</cx:pt>
          <cx:pt idx="330">57.767789991438363</cx:pt>
          <cx:pt idx="331">57.767789991121248</cx:pt>
          <cx:pt idx="332">57.734913278792483</cx:pt>
          <cx:pt idx="333">57.649981771943168</cx:pt>
          <cx:pt idx="334">57.633543415778782</cx:pt>
          <cx:pt idx="335">57.595187251395224</cx:pt>
          <cx:pt idx="336">57.584228347285631</cx:pt>
          <cx:pt idx="337">57.581488621258238</cx:pt>
          <cx:pt idx="338">57.548611909246581</cx:pt>
          <cx:pt idx="339">57.321214648655499</cx:pt>
          <cx:pt idx="340">57.29655711440892</cx:pt>
          <cx:pt idx="341">57.266420128107555</cx:pt>
          <cx:pt idx="342">57.266420128107555</cx:pt>
          <cx:pt idx="343">57.249981771943169</cx:pt>
          <cx:pt idx="344">57.219844785641797</cx:pt>
          <cx:pt idx="345">57.189707799340425</cx:pt>
          <cx:pt idx="346">57.102036566780825</cx:pt>
          <cx:pt idx="347">57.091077662354124</cx:pt>
          <cx:pt idx="348">57.006146155504815</cx:pt>
          <cx:pt idx="349">56.784228347285634</cx:pt>
          <cx:pt idx="350">56.732173552765083</cx:pt>
          <cx:pt idx="351">56.721214648655497</cx:pt>
          <cx:pt idx="352">56.696557114408918</cx:pt>
          <cx:pt idx="353">56.660940676052761</cx:pt>
          <cx:pt idx="354">56.567789991121252</cx:pt>
          <cx:pt idx="355">56.559570813039059</cx:pt>
          <cx:pt idx="356">56.556831087011659</cx:pt>
          <cx:pt idx="357">56.554091360984266</cx:pt>
          <cx:pt idx="358">56.474639306189744</cx:pt>
          <cx:pt idx="359">56.425324237696593</cx:pt>
          <cx:pt idx="360">56.263680402080155</cx:pt>
          <cx:pt idx="361">56.247242045915769</cx:pt>
          <cx:pt idx="362">56.219844785641797</cx:pt>
          <cx:pt idx="363">56.217105059614404</cx:pt>
          <cx:pt idx="364">56.181488621258239</cx:pt>
          <cx:pt idx="365">56.178748895230839</cx:pt>
          <cx:pt idx="366">56.104776292491117</cx:pt>
          <cx:pt idx="367">56.07189958047946</cx:pt>
          <cx:pt idx="368">56.060940676052759</cx:pt>
          <cx:pt idx="369">56.006146155504815</cx:pt>
          <cx:pt idx="370">55.926694100710293</cx:pt>
          <cx:pt idx="371">55.874639306189742</cx:pt>
          <cx:pt idx="372">55.855461223997963</cx:pt>
          <cx:pt idx="373">55.628063963723989</cx:pt>
          <cx:pt idx="374">55.576009169203445</cx:pt>
          <cx:pt idx="375">55.532173553082195</cx:pt>
          <cx:pt idx="376">55.510255744545908</cx:pt>
          <cx:pt idx="377">55.323954374682891</cx:pt>
          <cx:pt idx="378">55.307516018518513</cx:pt>
          <cx:pt idx="379">55.143132456874675</cx:pt>
          <cx:pt idx="380">55.140392730847275</cx:pt>
          <cx:pt idx="381">55.03902286783358</cx:pt>
          <cx:pt idx="382">54.822584511986307</cx:pt>
          <cx:pt idx="383">54.740392730847276</cx:pt>
          <cx:pt idx="384">54.693817388381525</cx:pt>
          <cx:pt idx="385">54.482858484271937</cx:pt>
          <cx:pt idx="386">54.395187251395221</cx:pt>
          <cx:pt idx="387">54.373269443176042</cx:pt>
          <cx:pt idx="388">54.370529717148649</cx:pt>
          <cx:pt idx="389">54.296557114726035</cx:pt>
          <cx:pt idx="390">54.282858484271934</cx:pt>
          <cx:pt idx="391">54.255461223997962</cx:pt>
          <cx:pt idx="392">54.159570813039061</cx:pt>
          <cx:pt idx="393">54.15683108701166</cx:pt>
          <cx:pt idx="394">54.093817388381524</cx:pt>
          <cx:pt idx="395">54.091077662354124</cx:pt>
          <cx:pt idx="396">53.943132456874672</cx:pt>
          <cx:pt idx="397">53.88285848458905</cx:pt>
          <cx:pt idx="398">53.756831087011662</cx:pt>
          <cx:pt idx="399">53.718474922628097</cx:pt>
          <cx:pt idx="400">53.682858484271932</cx:pt>
          <cx:pt idx="401">53.545872182902073</cx:pt>
          <cx:pt idx="402">53.515735196600701</cx:pt>
          <cx:pt idx="403">53.512995470890417</cx:pt>
          <cx:pt idx="404">53.496557114408922</cx:pt>
          <cx:pt idx="405">53.411625607559607</cx:pt>
          <cx:pt idx="406">53.389707799340428</cx:pt>
          <cx:pt idx="407">53.23080368975139</cx:pt>
          <cx:pt idx="408">53.211625607559604</cx:pt>
          <cx:pt idx="409">53.077379032217138</cx:pt>
          <cx:pt idx="410">53.055461223997966</cx:pt>
          <cx:pt idx="411">53.047242046232881</cx:pt>
          <cx:pt idx="412">52.888337936326728</cx:pt>
          <cx:pt idx="413">52.578748895230838</cx:pt>
          <cx:pt idx="414">52.414365333587007</cx:pt>
          <cx:pt idx="415">52.307516018518513</cx:pt>
          <cx:pt idx="416">52.271899580162348</cx:pt>
          <cx:pt idx="417">52.241762593860976</cx:pt>
          <cx:pt idx="418">52.239022868150691</cx:pt>
          <cx:pt idx="419">52.022584511669194</cx:pt>
          <cx:pt idx="420">51.951351634956865</cx:pt>
          <cx:pt idx="421">51.855461223997963</cx:pt>
          <cx:pt idx="422">51.778748895230841</cx:pt>
          <cx:pt idx="423">51.639022867833582</cx:pt>
          <cx:pt idx="424">51.636283141806182</cx:pt>
          <cx:pt idx="425">51.554091361301374</cx:pt>
          <cx:pt idx="426">51.471899580162344</cx:pt>
          <cx:pt idx="427">51.362310539066456</cx:pt>
          <cx:pt idx="428">51.359570813039056</cx:pt>
          <cx:pt idx="429">51.274639306189741</cx:pt>
          <cx:pt idx="430">51.222584511986305</cx:pt>
          <cx:pt idx="431">51.077379032217138</cx:pt>
          <cx:pt idx="432">50.956831087011665</cx:pt>
          <cx:pt idx="433">50.945872182902072</cx:pt>
          <cx:pt idx="434">50.943132456874672</cx:pt>
          <cx:pt idx="435">50.891077662354128</cx:pt>
          <cx:pt idx="436">50.885598210299335</cx:pt>
          <cx:pt idx="437">50.778748895547949</cx:pt>
          <cx:pt idx="438">50.765050265093855</cx:pt>
          <cx:pt idx="439">50.691077662354125</cx:pt>
          <cx:pt idx="440">50.688337936326732</cx:pt>
          <cx:pt idx="441">50.61162560755961</cx:pt>
          <cx:pt idx="442">50.589707799340431</cx:pt>
          <cx:pt idx="443">50.455461223997965</cx:pt>
          <cx:pt idx="444">50.433543415778786</cx:pt>
          <cx:pt idx="445">50.428063964041101</cx:pt>
          <cx:pt idx="446">50.406146155504814</cx:pt>
          <cx:pt idx="447">50.362310539066456</cx:pt>
          <cx:pt idx="448">50.277379032217141</cx:pt>
          <cx:pt idx="449">50.249981771943169</cx:pt>
          <cx:pt idx="450">50.186968073313032</cx:pt>
          <cx:pt idx="451">50.071899580162345</cx:pt>
          <cx:pt idx="452">50.063680402080152</cx:pt>
          <cx:pt idx="453">50.03902286783358</cx:pt>
          <cx:pt idx="454">49.981488621258237</cx:pt>
          <cx:pt idx="455">49.940392730847279</cx:pt>
          <cx:pt idx="456">49.912995470573307</cx:pt>
          <cx:pt idx="457">49.907516018518514</cx:pt>
          <cx:pt idx="458">49.902036566463714</cx:pt>
          <cx:pt idx="459">49.855461223997963</cx:pt>
          <cx:pt idx="460">49.762310539066455</cx:pt>
          <cx:pt idx="461">49.734913278792483</cx:pt>
          <cx:pt idx="462">49.65546122399796</cx:pt>
          <cx:pt idx="463">49.603406429477417</cx:pt>
          <cx:pt idx="464">49.532173552765087</cx:pt>
          <cx:pt idx="465">49.521214648655494</cx:pt>
          <cx:pt idx="466">49.510255744545908</cx:pt>
          <cx:pt idx="467">49.49107766235413</cx:pt>
          <cx:pt idx="468">49.395187251395221</cx:pt>
          <cx:pt idx="469">49.356831087011663</cx:pt>
          <cx:pt idx="470">49.302036566463713</cx:pt>
          <cx:pt idx="471">49.291077662354127</cx:pt>
          <cx:pt idx="472">49.200666703767126</cx:pt>
          <cx:pt idx="473">49.195187251395225</cx:pt>
          <cx:pt idx="474">49.03628314180618</cx:pt>
          <cx:pt idx="475">48.937653005136994</cx:pt>
          <cx:pt idx="476">48.899296840436321</cx:pt>
          <cx:pt idx="477">48.896557114408921</cx:pt>
          <cx:pt idx="478">48.880118758244535</cx:pt>
          <cx:pt idx="479">48.860940676052756</cx:pt>
          <cx:pt idx="480">48.830803689751384</cx:pt>
          <cx:pt idx="481">48.806146155504813</cx:pt>
          <cx:pt idx="482">48.786968073630142</cx:pt>
          <cx:pt idx="483">48.762310539066455</cx:pt>
          <cx:pt idx="484">48.756831087011662</cx:pt>
          <cx:pt idx="485">48.693817388381525</cx:pt>
          <cx:pt idx="486">48.666420128107553</cx:pt>
          <cx:pt idx="487">48.660940676052761</cx:pt>
          <cx:pt idx="488">48.60888588153221</cx:pt>
          <cx:pt idx="489">48.60614615550481</cx:pt>
          <cx:pt idx="490">48.554091360984266</cx:pt>
          <cx:pt idx="491">48.523954374682894</cx:pt>
          <cx:pt idx="492">48.485598210299329</cx:pt>
          <cx:pt idx="493">48.408885881849322</cx:pt>
          <cx:pt idx="494">48.365050265093856</cx:pt>
          <cx:pt idx="495">48.326694101027407</cx:pt>
          <cx:pt idx="496">48.318474922628099</cx:pt>
          <cx:pt idx="497">48.282858484271934</cx:pt>
          <cx:pt idx="498">48.282858484271934</cx:pt>
          <cx:pt idx="499">48.244502319888376</cx:pt>
          <cx:pt idx="500">48.214365333587004</cx:pt>
          <cx:pt idx="501">48.071899580162345</cx:pt>
          <cx:pt idx="502">48.069159854134952</cx:pt>
          <cx:pt idx="503">48.033543416095895</cx:pt>
          <cx:pt idx="504">48.028063963723987</cx:pt>
          <cx:pt idx="505">47.997926977422622</cx:pt>
          <cx:pt idx="506">47.910255744545907</cx:pt>
          <cx:pt idx="507">47.811625607559606</cx:pt>
          <cx:pt idx="508">47.745872182902069</cx:pt>
          <cx:pt idx="509">47.702036566463718</cx:pt>
          <cx:pt idx="510">47.688337936326732</cx:pt>
          <cx:pt idx="511">47.674639306189746</cx:pt>
          <cx:pt idx="512">47.570529717148645</cx:pt>
          <cx:pt idx="513">47.567789991121252</cx:pt>
          <cx:pt idx="514">47.556831087011659</cx:pt>
          <cx:pt idx="515">47.545872183219181</cx:pt>
          <cx:pt idx="516">47.485598210299329</cx:pt>
          <cx:pt idx="517">47.433543415778786</cx:pt>
          <cx:pt idx="518">47.384228347285635</cx:pt>
          <cx:pt idx="519">47.291077662354127</cx:pt>
          <cx:pt idx="520">47.277379032217141</cx:pt>
          <cx:pt idx="521">47.222584511669197</cx:pt>
          <cx:pt idx="522">47.200666703450018</cx:pt>
          <cx:pt idx="523">47.074639306506853</cx:pt>
          <cx:pt idx="524">47.06915985445206</cx:pt>
          <cx:pt idx="525">46.962310539066458</cx:pt>
          <cx:pt idx="526">46.828063963723991</cx:pt>
          <cx:pt idx="527">46.819844785641799</cx:pt>
          <cx:pt idx="528">46.723954374682897</cx:pt>
          <cx:pt idx="529">46.715735196600704</cx:pt>
          <cx:pt idx="530">46.699296840436318</cx:pt>
          <cx:pt idx="531">46.649981771943168</cx:pt>
          <cx:pt idx="532">46.617105059614403</cx:pt>
          <cx:pt idx="533">46.60888588153221</cx:pt>
          <cx:pt idx="534">46.578748895547953</cx:pt>
          <cx:pt idx="535">46.543132456874673</cx:pt>
          <cx:pt idx="536">46.529433826737687</cx:pt>
          <cx:pt idx="537">46.499296840436315</cx:pt>
          <cx:pt idx="538">46.449981771943165</cx:pt>
          <cx:pt idx="539">46.436283141806179</cx:pt>
          <cx:pt idx="540">46.4198447856418</cx:pt>
          <cx:pt idx="541">46.414365333587007</cx:pt>
          <cx:pt idx="542">46.365050265093856</cx:pt>
          <cx:pt idx="543">46.362310539066456</cx:pt>
          <cx:pt idx="544">46.329433826737692</cx:pt>
          <cx:pt idx="545">46.323954374682891</cx:pt>
          <cx:pt idx="546">46.255461224315077</cx:pt>
          <cx:pt idx="547">46.18696807363014</cx:pt>
          <cx:pt idx="548">46.170529717148646</cx:pt>
          <cx:pt idx="549">46.047242045915773</cx:pt>
          <cx:pt idx="550">45.995187251395222</cx:pt>
          <cx:pt idx="551">45.910255744545907</cx:pt>
          <cx:pt idx="552">45.896557114408921</cx:pt>
          <cx:pt idx="553">45.767789991121248</cx:pt>
          <cx:pt idx="554">45.715735196600704</cx:pt>
          <cx:pt idx="555">45.595187251712332</cx:pt>
          <cx:pt idx="556">45.570529717148645</cx:pt>
          <cx:pt idx="557">45.567789991121252</cx:pt>
          <cx:pt idx="558">45.526694100710294</cx:pt>
          <cx:pt idx="559">45.496557114408922</cx:pt>
          <cx:pt idx="560">45.408885881532207</cx:pt>
          <cx:pt idx="561">45.408885881532207</cx:pt>
          <cx:pt idx="562">45.332173552765084</cx:pt>
          <cx:pt idx="563">45.326694100710291</cx:pt>
          <cx:pt idx="564">45.302036566463713</cx:pt>
          <cx:pt idx="565">45.222584511669197</cx:pt>
          <cx:pt idx="566">45.222584511669197</cx:pt>
          <cx:pt idx="567">45.206146155821926</cx:pt>
          <cx:pt idx="568">45.165050265093853</cx:pt>
          <cx:pt idx="569">45.148611908929468</cx:pt>
          <cx:pt idx="570">45.126694100710289</cx:pt>
          <cx:pt idx="571">45.011625607559608</cx:pt>
          <cx:pt idx="572">45.006146155504815</cx:pt>
          <cx:pt idx="573">44.962310539066458</cx:pt>
          <cx:pt idx="574">44.899296840436321</cx:pt>
          <cx:pt idx="575">44.860940676052756</cx:pt>
          <cx:pt idx="576">44.84998177194317</cx:pt>
          <cx:pt idx="577">44.740392730847276</cx:pt>
          <cx:pt idx="578">44.707516018518511</cx:pt>
          <cx:pt idx="579">44.677379032217139</cx:pt>
          <cx:pt idx="580">44.666420128424662</cx:pt>
          <cx:pt idx="581">44.444502319888372</cx:pt>
          <cx:pt idx="582">44.318474922628099</cx:pt>
          <cx:pt idx="583">44.310255744863021</cx:pt>
          <cx:pt idx="584">44.310255744545906</cx:pt>
          <cx:pt idx="585">44.263680402080155</cx:pt>
          <cx:pt idx="586">44.255461223997962</cx:pt>
          <cx:pt idx="587">44.239022867833576</cx:pt>
          <cx:pt idx="588">44.186968073313032</cx:pt>
          <cx:pt idx="589">44.165050265093853</cx:pt>
          <cx:pt idx="590">44.151351634956868</cx:pt>
          <cx:pt idx="591">44.10751601851851</cx:pt>
          <cx:pt idx="592">44.03628314180618</cx:pt>
          <cx:pt idx="593">43.891077662671236</cx:pt>
          <cx:pt idx="594">43.874639306189742</cx:pt>
          <cx:pt idx="595">43.80066670345002</cx:pt>
          <cx:pt idx="596">43.691077662354125</cx:pt>
          <cx:pt idx="597">43.691077662354125</cx:pt>
          <cx:pt idx="598">43.518474922628101</cx:pt>
          <cx:pt idx="599">43.515735196600701</cx:pt>
          <cx:pt idx="600">43.455461223997965</cx:pt>
          <cx:pt idx="601">43.430803690068501</cx:pt>
          <cx:pt idx="602">43.302036566463713</cx:pt>
          <cx:pt idx="603">43.192447525367825</cx:pt>
          <cx:pt idx="604">43.176009169203439</cx:pt>
          <cx:pt idx="605">43.148611908929468</cx:pt>
          <cx:pt idx="606">43.134913278792482</cx:pt>
          <cx:pt idx="607">43.060940676052759</cx:pt>
          <cx:pt idx="608">42.989707799657538</cx:pt>
          <cx:pt idx="609">42.951351634956865</cx:pt>
          <cx:pt idx="610">42.852721497970563</cx:pt>
          <cx:pt idx="611">42.688337936326732</cx:pt>
          <cx:pt idx="612">42.682858484271932</cx:pt>
          <cx:pt idx="613">42.639022867833582</cx:pt>
          <cx:pt idx="614">42.559570813039059</cx:pt>
          <cx:pt idx="615">42.556831087328774</cx:pt>
          <cx:pt idx="616">42.551351634956866</cx:pt>
          <cx:pt idx="617">42.458200950025358</cx:pt>
          <cx:pt idx="618">42.433543415778786</cx:pt>
          <cx:pt idx="619">42.356831087011663</cx:pt>
          <cx:pt idx="620">42.293817388381527</cx:pt>
          <cx:pt idx="621">42.181488621258239</cx:pt>
          <cx:pt idx="622">42.167789991121253</cx:pt>
          <cx:pt idx="623">42.132173552765089</cx:pt>
          <cx:pt idx="624">42.115735196600703</cx:pt>
          <cx:pt idx="625">41.997926977422622</cx:pt>
          <cx:pt idx="626">41.976009169203444</cx:pt>
          <cx:pt idx="627">41.9184749226281</cx:pt>
          <cx:pt idx="628">41.839022867833577</cx:pt>
          <cx:pt idx="629">41.792447525684935</cx:pt>
          <cx:pt idx="630">41.751351634956869</cx:pt>
          <cx:pt idx="631">41.748611908929469</cx:pt>
          <cx:pt idx="632">41.688337936326732</cx:pt>
          <cx:pt idx="633">41.666420128107553</cx:pt>
          <cx:pt idx="634">41.633543415778782</cx:pt>
          <cx:pt idx="635">41.565050265093852</cx:pt>
          <cx:pt idx="636">41.556831087328774</cx:pt>
          <cx:pt idx="637">41.53491327879248</cx:pt>
          <cx:pt idx="638">41.433543415778786</cx:pt>
          <cx:pt idx="639">41.34861190892947</cx:pt>
          <cx:pt idx="640">41.343132456874677</cx:pt>
          <cx:pt idx="641">41.173269443176046</cx:pt>
          <cx:pt idx="642">41.148611908929468</cx:pt>
          <cx:pt idx="643">41.074639306189745</cx:pt>
          <cx:pt idx="644">41.044502320205488</cx:pt>
          <cx:pt idx="645">40.482858484271937</cx:pt>
          <cx:pt idx="646">40.433543415778786</cx:pt>
          <cx:pt idx="647">40.318474922628099</cx:pt>
          <cx:pt idx="648">40.304776292491113</cx:pt>
          <cx:pt idx="649">40.173269443176046</cx:pt>
          <cx:pt idx="650">40.145872183219183</cx:pt>
          <cx:pt idx="651">40.077379032217138</cx:pt>
          <cx:pt idx="652">39.776009169203441</cx:pt>
          <cx:pt idx="653">39.411625607559607</cx:pt>
          <cx:pt idx="654">39.356831087011663</cx:pt>
          <cx:pt idx="655">39.318474922628099</cx:pt>
          <cx:pt idx="656">38.888337936326728</cx:pt>
          <cx:pt idx="657">38.745872183219184</cx:pt>
          <cx:pt idx="658">38.589707799340431</cx:pt>
          <cx:pt idx="659">38.307516018518513</cx:pt>
          <cx:pt idx="660">38.178748895230839</cx:pt>
          <cx:pt idx="661">38.058200950025359</cx:pt>
          <cx:pt idx="662">38.028063963723987</cx:pt>
          <cx:pt idx="663">37.699296840753433</cx:pt>
          <cx:pt idx="664">37.586968073313031</cx:pt>
          <cx:pt idx="665">37.291077662354127</cx:pt>
          <cx:pt idx="666">37.23080368975139</cx:pt>
          <cx:pt idx="667">37.211625607559604</cx:pt>
          <cx:pt idx="668">37.195187251395225</cx:pt>
          <cx:pt idx="669">36.770529717148648</cx:pt>
          <cx:pt idx="670">36.658200950342469</cx:pt>
          <cx:pt idx="671">36.523954374682894</cx:pt>
          <cx:pt idx="672">36.400666703450014</cx:pt>
          <cx:pt idx="673">36.217105059614404</cx:pt>
          <cx:pt idx="674">36.093817388381524</cx:pt>
          <cx:pt idx="675">35.956831087011665</cx:pt>
          <cx:pt idx="676">35.926694101027401</cx:pt>
          <cx:pt idx="677">35.567789991121252</cx:pt>
          <cx:pt idx="678">35.53491327879248</cx:pt>
          <cx:pt idx="679">35.48833793632673</cx:pt>
          <cx:pt idx="680">35.4198447856418</cx:pt>
          <cx:pt idx="681">35.381488621258235</cx:pt>
          <cx:pt idx="682">35.239022867833576</cx:pt>
          <cx:pt idx="683">35.23080368975139</cx:pt>
          <cx:pt idx="684">35.176009169520555</cx:pt>
          <cx:pt idx="685">35.080118758244538</cx:pt>
          <cx:pt idx="686">34.614365333587003</cx:pt>
          <cx:pt idx="687">34.586968073313031</cx:pt>
          <cx:pt idx="688">34.54039273084728</cx:pt>
          <cx:pt idx="689">34.463680402080158</cx:pt>
          <cx:pt idx="690">34.29929684043632</cx:pt>
          <cx:pt idx="691">34.241762594178091</cx:pt>
          <cx:pt idx="692">34.217105059614404</cx:pt>
          <cx:pt idx="693">34.047242045915773</cx:pt>
          <cx:pt idx="694">33.696557114408918</cx:pt>
          <cx:pt idx="695">33.373269443176042</cx:pt>
          <cx:pt idx="696">33.29929684043632</cx:pt>
          <cx:pt idx="697">33.23080368975139</cx:pt>
          <cx:pt idx="698">32.997926977422622</cx:pt>
          <cx:pt idx="699">32.992447525684938</cx:pt>
          <cx:pt idx="700">32.891077662354128</cx:pt>
          <cx:pt idx="701">32.871899580162349</cx:pt>
          <cx:pt idx="702">32.84724204591577</cx:pt>
          <cx:pt idx="703">32.754091360984262</cx:pt>
          <cx:pt idx="704">32.743132456874676</cx:pt>
          <cx:pt idx="705">32.72669410071029</cx:pt>
          <cx:pt idx="706">32.682858484271932</cx:pt>
          <cx:pt idx="707">32.548611909246581</cx:pt>
          <cx:pt idx="708">32.455461223997965</cx:pt>
          <cx:pt idx="709">32.386968073313028</cx:pt>
          <cx:pt idx="710">32.282858484271934</cx:pt>
          <cx:pt idx="711">32.195187251395225</cx:pt>
          <cx:pt idx="712">32.192447525367825</cx:pt>
          <cx:pt idx="713">32.154091360984268</cx:pt>
          <cx:pt idx="714">32.132173553082197</cx:pt>
          <cx:pt idx="715">32.077379032217138</cx:pt>
          <cx:pt idx="716">31.951351634956868</cx:pt>
          <cx:pt idx="717">31.869159854134949</cx:pt>
          <cx:pt idx="718">31.839022867833577</cx:pt>
          <cx:pt idx="719">31.822584511669195</cx:pt>
          <cx:pt idx="720">31.35683108701166</cx:pt>
          <cx:pt idx="721">31.337653004819881</cx:pt>
          <cx:pt idx="722">31.334913279109596</cx:pt>
          <cx:pt idx="723">31.291077662354127</cx:pt>
          <cx:pt idx="724">31.282858484271934</cx:pt>
          <cx:pt idx="725">31.017105059614401</cx:pt>
          <cx:pt idx="726">30.986968073313029</cx:pt>
          <cx:pt idx="727">30.984228347602745</cx:pt>
          <cx:pt idx="728">30.954091360984265</cx:pt>
          <cx:pt idx="729">30.773269443176044</cx:pt>
          <cx:pt idx="730">30.743132456874676</cx:pt>
          <cx:pt idx="731">30.682858484271936</cx:pt>
          <cx:pt idx="732">30.647242045915771</cx:pt>
          <cx:pt idx="733">30.59792697742262</cx:pt>
          <cx:pt idx="734">30.47737903221714</cx:pt>
          <cx:pt idx="735">30.469159854452062</cx:pt>
          <cx:pt idx="736">30.469159854134951</cx:pt>
          <cx:pt idx="737">30.370529717148649</cx:pt>
          <cx:pt idx="738">30.085598210299331</cx:pt>
          <cx:pt idx="739">29.833543415778784</cx:pt>
          <cx:pt idx="740">29.663680402080153</cx:pt>
          <cx:pt idx="741">29.647242045915771</cx:pt>
          <cx:pt idx="742">29.641762593860978</cx:pt>
          <cx:pt idx="743">29.611625607876718</cx:pt>
          <cx:pt idx="744">29.595187251395224</cx:pt>
          <cx:pt idx="745">29.532173552765087</cx:pt>
          <cx:pt idx="746">29.507516018518512</cx:pt>
          <cx:pt idx="747">29.455461223997961</cx:pt>
          <cx:pt idx="748">29.414365333587003</cx:pt>
          <cx:pt idx="749">29.414365333587003</cx:pt>
          <cx:pt idx="750">29.370529717148649</cx:pt>
          <cx:pt idx="751">29.345872183219186</cx:pt>
          <cx:pt idx="752">29.285598210299334</cx:pt>
          <cx:pt idx="753">29.15683108701166</cx:pt>
          <cx:pt idx="754">29.140392730847278</cx:pt>
          <cx:pt idx="755">29.137653004819882</cx:pt>
          <cx:pt idx="756">29.011625607559605</cx:pt>
          <cx:pt idx="757">28.973269443493159</cx:pt>
          <cx:pt idx="758">28.965050265093854</cx:pt>
          <cx:pt idx="759">28.965050265093854</cx:pt>
          <cx:pt idx="760">28.959570813039058</cx:pt>
          <cx:pt idx="761">28.795187251395223</cx:pt>
          <cx:pt idx="762">28.770529717148648</cx:pt>
          <cx:pt idx="763">28.710255744545908</cx:pt>
          <cx:pt idx="764">28.660940676052757</cx:pt>
          <cx:pt idx="765">28.504776292808227</cx:pt>
          <cx:pt idx="766">28.463680402080154</cx:pt>
          <cx:pt idx="767">28.447242045915772</cx:pt>
          <cx:pt idx="768">28.4198447856418</cx:pt>
          <cx:pt idx="769">28.400666703450018</cx:pt>
          <cx:pt idx="770">28.376009169203442</cx:pt>
          <cx:pt idx="771">28.343132456874674</cx:pt>
          <cx:pt idx="772">28.274639306506856</cx:pt>
          <cx:pt idx="773">28.249981771943169</cx:pt>
          <cx:pt idx="774">28.115735196600703</cx:pt>
          <cx:pt idx="775">28.022584511669194</cx:pt>
          <cx:pt idx="776">27.981488621258237</cx:pt>
          <cx:pt idx="777">27.874639306189742</cx:pt>
          <cx:pt idx="778">27.707516018518511</cx:pt>
          <cx:pt idx="779">27.704776292491115</cx:pt>
          <cx:pt idx="780">27.660940676369869</cx:pt>
          <cx:pt idx="781">27.636283141806182</cx:pt>
          <cx:pt idx="782">27.636283141806182</cx:pt>
          <cx:pt idx="783">27.502036566463715</cx:pt>
          <cx:pt idx="784">27.47737903221714</cx:pt>
          <cx:pt idx="785">27.452721497970565</cx:pt>
          <cx:pt idx="786">27.449981771943168</cx:pt>
          <cx:pt idx="787">27.312995470890417</cx:pt>
          <cx:pt idx="788">27.291077662354127</cx:pt>
          <cx:pt idx="789">27.195187251395222</cx:pt>
          <cx:pt idx="790">27.186968073313032</cx:pt>
          <cx:pt idx="791">27.137653004819882</cx:pt>
          <cx:pt idx="792">27.126694100710292</cx:pt>
          <cx:pt idx="793">27.115735196600703</cx:pt>
          <cx:pt idx="794">27.088337936326731</cx:pt>
          <cx:pt idx="795">27.039022868150692</cx:pt>
          <cx:pt idx="796">26.98970779934043</cx:pt>
          <cx:pt idx="797">26.967789991121251</cx:pt>
          <cx:pt idx="798">26.893817388381525</cx:pt>
          <cx:pt idx="799">26.844502319888374</cx:pt>
          <cx:pt idx="800">26.839022867833577</cx:pt>
          <cx:pt idx="801">26.78696807331303</cx:pt>
          <cx:pt idx="802">26.751351634956865</cx:pt>
          <cx:pt idx="803">26.69929684075343</cx:pt>
          <cx:pt idx="804">26.660940676052757</cx:pt>
          <cx:pt idx="805">26.567789991121252</cx:pt>
          <cx:pt idx="806">26.351351634956867</cx:pt>
          <cx:pt idx="807">26.080118758244538</cx:pt>
          <cx:pt idx="808">26.069159854134949</cx:pt>
          <cx:pt idx="809">26.052721497970566</cx:pt>
          <cx:pt idx="810">26.041762593860977</cx:pt>
          <cx:pt idx="811">26.01162560787672</cx:pt>
          <cx:pt idx="812">25.995187251395222</cx:pt>
          <cx:pt idx="813">25.871899580162346</cx:pt>
          <cx:pt idx="814">25.844502319888374</cx:pt>
          <cx:pt idx="815">25.756831087011662</cx:pt>
          <cx:pt idx="816">25.691077662354129</cx:pt>
          <cx:pt idx="817">25.595187251395224</cx:pt>
          <cx:pt idx="818">25.573269443176045</cx:pt>
          <cx:pt idx="819">25.515735196917813</cx:pt>
          <cx:pt idx="820">25.510255744545908</cx:pt>
          <cx:pt idx="821">25.439022867833579</cx:pt>
          <cx:pt idx="822">25.439022867833579</cx:pt>
          <cx:pt idx="823">25.414365333587003</cx:pt>
          <cx:pt idx="824">25.381488621258235</cx:pt>
          <cx:pt idx="825">25.337653004819881</cx:pt>
          <cx:pt idx="826">25.263680402080155</cx:pt>
          <cx:pt idx="827">25.217105059931512</cx:pt>
          <cx:pt idx="828">25.208885881532208</cx:pt>
          <cx:pt idx="829">25.151351634956868</cx:pt>
          <cx:pt idx="830">25.151351634956868</cx:pt>
          <cx:pt idx="831">25.112995470573306</cx:pt>
          <cx:pt idx="832">24.888337936326728</cx:pt>
          <cx:pt idx="833">24.828063963723991</cx:pt>
          <cx:pt idx="834">24.625324237696592</cx:pt>
          <cx:pt idx="835">24.617105059931514</cx:pt>
          <cx:pt idx="836">24.603406429477413</cx:pt>
          <cx:pt idx="837">24.463680402080154</cx:pt>
          <cx:pt idx="838">24.35683108701166</cx:pt>
          <cx:pt idx="839">24.345872182902074</cx:pt>
          <cx:pt idx="840">24.123954374682896</cx:pt>
          <cx:pt idx="841">24.104776292491113</cx:pt>
          <cx:pt idx="842">24.077379032534253</cx:pt>
          <cx:pt idx="843">24.028063963723991</cx:pt>
          <cx:pt idx="844">23.945872182902072</cx:pt>
          <cx:pt idx="845">23.882858484271935</cx:pt>
          <cx:pt idx="846">23.814365333587002</cx:pt>
          <cx:pt idx="847">23.677379032217139</cx:pt>
          <cx:pt idx="848">23.586968073630143</cx:pt>
          <cx:pt idx="849">23.526694100710291</cx:pt>
          <cx:pt idx="850">23.447242045915772</cx:pt>
          <cx:pt idx="851">23.436283141806182</cx:pt>
          <cx:pt idx="852">23.395187251395225</cx:pt>
          <cx:pt idx="853">23.367789991121249</cx:pt>
          <cx:pt idx="854">23.35957081303906</cx:pt>
          <cx:pt idx="855">23.337653004819881</cx:pt>
          <cx:pt idx="856">23.181488621258236</cx:pt>
          <cx:pt idx="857">23.019844785641798</cx:pt>
          <cx:pt idx="858">22.981488621258237</cx:pt>
          <cx:pt idx="859">22.973269443176044</cx:pt>
          <cx:pt idx="860">22.954091360984265</cx:pt>
          <cx:pt idx="861">22.902036566463718</cx:pt>
          <cx:pt idx="862">22.863680402397268</cx:pt>
          <cx:pt idx="863">22.765050265093855</cx:pt>
          <cx:pt idx="864">22.307516018518509</cx:pt>
          <cx:pt idx="865">22.181488621258236</cx:pt>
          <cx:pt idx="866">22.063680402080156</cx:pt>
          <cx:pt idx="867">21.956831087011661</cx:pt>
          <cx:pt idx="868">21.954091360984265</cx:pt>
          <cx:pt idx="869">21.776009169520556</cx:pt>
          <cx:pt idx="870">21.655461223997964</cx:pt>
          <cx:pt idx="871">21.507516018518512</cx:pt>
          <cx:pt idx="872">21.452721497970565</cx:pt>
          <cx:pt idx="873">21.252721497970565</cx:pt>
          <cx:pt idx="874">21.236283141806183</cx:pt>
          <cx:pt idx="875">21.200666703450018</cx:pt>
          <cx:pt idx="876">21.088337936326731</cx:pt>
        </cx:lvl>
      </cx:numDim>
    </cx:data>
  </cx:chartData>
  <cx:chart>
    <cx:title pos="t" align="ctr" overlay="0">
      <cx:tx>
        <cx:rich>
          <a:bodyPr spcFirstLastPara="1" vertOverflow="ellipsis" horzOverflow="overflow" wrap="square" lIns="0" tIns="0" rIns="0" bIns="0" anchor="ctr" anchorCtr="1"/>
          <a:lstStyle/>
          <a:p>
            <a:pPr algn="ctr" rtl="0">
              <a:spcBef>
                <a:spcPts val="0"/>
              </a:spcBef>
              <a:spcAft>
                <a:spcPts val="0"/>
              </a:spcAft>
            </a:pPr>
            <a:r>
              <a:rPr lang="en-US" sz="1400" b="0" i="0" spc="20" baseline="0" dirty="0">
                <a:solidFill>
                  <a:srgbClr val="595959"/>
                </a:solidFill>
                <a:effectLst/>
                <a:latin typeface="Helvetica" panose="020B0604020202020204" pitchFamily="34" charset="0"/>
                <a:ea typeface="Helvetica" panose="020B0604020202020204" pitchFamily="34" charset="0"/>
                <a:cs typeface="Helvetica" panose="020B0604020202020204" pitchFamily="34" charset="0"/>
              </a:rPr>
              <a:t>Bike purchasing for last 3 years according to Age Area</a:t>
            </a:r>
            <a:endParaRPr lang="en-US" sz="1400" dirty="0">
              <a:effectLst/>
            </a:endParaRPr>
          </a:p>
        </cx:rich>
      </cx:tx>
    </cx:title>
    <cx:plotArea>
      <cx:plotAreaRegion>
        <cx:series layoutId="clusteredColumn" uniqueId="{85A63529-CF5E-4732-9067-E0D7AA43D93E}">
          <cx:tx>
            <cx:txData>
              <cx:f>NewCustomerList!$E$1</cx:f>
              <cx:v>Age</cx:v>
            </cx:txData>
          </cx:tx>
          <cx:dataId val="0"/>
          <cx:layoutPr>
            <cx:binning intervalClosed="r">
              <cx:binSize val="5"/>
            </cx:binning>
          </cx:layoutPr>
        </cx:series>
      </cx:plotAreaRegion>
      <cx:axis id="0">
        <cx:catScaling gapWidth="0.0799999982"/>
        <cx:majorTickMarks type="in"/>
        <cx:minorTickMarks type="in"/>
        <cx:tickLabels/>
        <cx:numFmt formatCode="#,##0" sourceLinked="0"/>
        <cx:spPr>
          <a:ln w="9525" cap="rnd">
            <a:solidFill>
              <a:schemeClr val="accent1"/>
            </a:solidFill>
          </a:ln>
        </cx:spPr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</a:defRPr>
            </a:pPr>
            <a:endParaRPr lang="en-US" sz="900" b="0" i="0" u="none" strike="noStrike" baseline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latin typeface="Helvetica"/>
              <a:cs typeface="Helvetica"/>
            </a:endParaRPr>
          </a:p>
        </cx:txPr>
      </cx:axis>
      <cx:axis id="1">
        <cx:valScaling/>
        <cx:majorGridlines/>
        <cx:tickLabels/>
      </cx:axis>
    </cx:plotArea>
    <cx:legend pos="r" align="ctr" overlay="0"/>
  </cx:chart>
  <cx:clrMapOvr bg1="lt1" tx1="dk1" bg2="lt2" tx2="dk2" accent1="accent1" accent2="accent2" accent3="accent3" accent4="accent4" accent5="accent5" accent6="accent6" hlink="hlink" folHlink="folHlink"/>
</cx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9">
  <cs:axisTitle>
    <cs:lnRef idx="0"/>
    <cs:fillRef idx="0"/>
    <cs:effectRef idx="0"/>
    <cs:fontRef idx="minor">
      <a:schemeClr val="tx1">
        <a:lumMod val="50000"/>
        <a:lumOff val="50000"/>
      </a:schemeClr>
    </cs:fontRef>
    <cs:defRPr sz="900"/>
  </cs:axisTitle>
  <cs:category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900"/>
  </cs:dataLabel>
  <cs:dataLabelCallout>
    <cs:lnRef idx="0"/>
    <cs:fillRef idx="0"/>
    <cs:effectRef idx="0"/>
    <cs:fontRef idx="minor">
      <a:schemeClr val="dk1">
        <a:lumMod val="50000"/>
        <a:lumOff val="50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ln w="9525" cap="flat" cmpd="sng" algn="ctr">
        <a:solidFill>
          <a:schemeClr val="phClr">
            <a:alpha val="50000"/>
          </a:schemeClr>
        </a:solidFill>
        <a:round/>
      </a:ln>
    </cs:spPr>
  </cs:dataPoint>
  <cs:dataPoint3D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>
            <a:shade val="95000"/>
          </a:schemeClr>
        </a:solidFill>
        <a:round/>
      </a:ln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50000"/>
        <a:lumOff val="50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50000"/>
        <a:lumOff val="50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50000"/>
        <a:lumOff val="50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dk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400" cap="none" spc="2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50000"/>
        <a:lumOff val="50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50000"/>
        <a:lumOff val="50000"/>
      </a:schemeClr>
    </cs:fontRef>
    <cs:defRPr sz="9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1600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>
            <a:spLocks noGrp="1"/>
          </p:cNvSpPr>
          <p:nvPr>
            <p:ph type="title"/>
          </p:nvPr>
        </p:nvSpPr>
        <p:spPr>
          <a:xfrm>
            <a:off x="311708" y="744574"/>
            <a:ext cx="8520601" cy="2052601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r>
              <a:t>Title Text</a:t>
            </a:r>
          </a:p>
        </p:txBody>
      </p:sp>
      <p:sp>
        <p:nvSpPr>
          <p:cNvPr id="12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2834125"/>
            <a:ext cx="8520602" cy="7926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8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8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8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8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>
            <a:spLocks noGrp="1"/>
          </p:cNvSpPr>
          <p:nvPr>
            <p:ph type="title"/>
          </p:nvPr>
        </p:nvSpPr>
        <p:spPr>
          <a:xfrm>
            <a:off x="311699" y="1106125"/>
            <a:ext cx="8520602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r>
              <a:t>Title Text</a:t>
            </a:r>
          </a:p>
        </p:txBody>
      </p:sp>
      <p:sp>
        <p:nvSpPr>
          <p:cNvPr id="92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31522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>
            <a:spLocks noGrp="1"/>
          </p:cNvSpPr>
          <p:nvPr>
            <p:ph type="title"/>
          </p:nvPr>
        </p:nvSpPr>
        <p:spPr>
          <a:xfrm>
            <a:off x="311699" y="2150849"/>
            <a:ext cx="8520602" cy="841801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r>
              <a:t>Title Text</a:t>
            </a:r>
          </a:p>
        </p:txBody>
      </p:sp>
      <p:sp>
        <p:nvSpPr>
          <p:cNvPr id="21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" name="Body Level One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" name="Body Level One…"/>
          <p:cNvSpPr>
            <a:spLocks noGrp="1"/>
          </p:cNvSpPr>
          <p:nvPr>
            <p:ph type="body" sz="half" idx="1"/>
          </p:nvPr>
        </p:nvSpPr>
        <p:spPr>
          <a:xfrm>
            <a:off x="311699" y="1152475"/>
            <a:ext cx="3999902" cy="3416400"/>
          </a:xfrm>
          <a:prstGeom prst="rect">
            <a:avLst/>
          </a:prstGeom>
        </p:spPr>
        <p:txBody>
          <a:bodyPr/>
          <a:lstStyle>
            <a:lvl1pPr indent="-317500">
              <a:buSzPts val="1400"/>
              <a:defRPr sz="1400"/>
            </a:lvl1pPr>
            <a:lvl2pPr marL="965200" indent="-355600">
              <a:buSzPts val="1400"/>
              <a:defRPr sz="1400"/>
            </a:lvl2pPr>
            <a:lvl3pPr marL="1422400" indent="-355600">
              <a:buSzPts val="1400"/>
              <a:defRPr sz="1400"/>
            </a:lvl3pPr>
            <a:lvl4pPr marL="1879600" indent="-355600">
              <a:buSzPts val="1400"/>
              <a:defRPr sz="1400"/>
            </a:lvl4pPr>
            <a:lvl5pPr marL="2336800" indent="-355600"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23"/>
          <p:cNvSpPr>
            <a:spLocks noGrp="1"/>
          </p:cNvSpPr>
          <p:nvPr>
            <p:ph type="body" sz="half" idx="13"/>
          </p:nvPr>
        </p:nvSpPr>
        <p:spPr>
          <a:xfrm>
            <a:off x="4832399" y="1152475"/>
            <a:ext cx="3999902" cy="3416400"/>
          </a:xfrm>
          <a:prstGeom prst="rect">
            <a:avLst/>
          </a:prstGeom>
        </p:spPr>
        <p:txBody>
          <a:bodyPr/>
          <a:lstStyle/>
          <a:p>
            <a:pPr indent="-317500">
              <a:buSzPts val="1400"/>
              <a:defRPr sz="1400"/>
            </a:pPr>
            <a:endParaRPr/>
          </a:p>
        </p:txBody>
      </p:sp>
      <p:sp>
        <p:nvSpPr>
          <p:cNvPr id="40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>
            <a:spLocks noGrp="1"/>
          </p:cNvSpPr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t>Title Text</a:t>
            </a:r>
          </a:p>
        </p:txBody>
      </p:sp>
      <p:sp>
        <p:nvSpPr>
          <p:cNvPr id="56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 indent="-304800">
              <a:buSzPts val="1200"/>
              <a:defRPr sz="1200"/>
            </a:lvl1pPr>
            <a:lvl2pPr marL="914400" indent="-304800">
              <a:buSzPts val="1200"/>
              <a:defRPr sz="1200"/>
            </a:lvl2pPr>
            <a:lvl3pPr marL="1371600" indent="-304800">
              <a:buSzPts val="1200"/>
              <a:defRPr sz="1200"/>
            </a:lvl3pPr>
            <a:lvl4pPr marL="1828800" indent="-304800">
              <a:buSzPts val="1200"/>
              <a:defRPr sz="1200"/>
            </a:lvl4pPr>
            <a:lvl5pPr marL="2286000" indent="-304800">
              <a:buSzPts val="1200"/>
              <a:defRPr sz="1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>
            <a:spLocks noGrp="1"/>
          </p:cNvSpPr>
          <p:nvPr>
            <p:ph type="title"/>
          </p:nvPr>
        </p:nvSpPr>
        <p:spPr>
          <a:xfrm>
            <a:off x="490250" y="450149"/>
            <a:ext cx="6367801" cy="4090801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r>
              <a:t>Title Text</a:t>
            </a:r>
          </a:p>
        </p:txBody>
      </p:sp>
      <p:sp>
        <p:nvSpPr>
          <p:cNvPr id="6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36"/>
          <p:cNvSpPr/>
          <p:nvPr/>
        </p:nvSpPr>
        <p:spPr>
          <a:xfrm>
            <a:off x="4572000" y="-125"/>
            <a:ext cx="4572000" cy="5143501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73" name="Title Text"/>
          <p:cNvSpPr>
            <a:spLocks noGrp="1"/>
          </p:cNvSpPr>
          <p:nvPr>
            <p:ph type="title"/>
          </p:nvPr>
        </p:nvSpPr>
        <p:spPr>
          <a:xfrm>
            <a:off x="265500" y="1233175"/>
            <a:ext cx="4045200" cy="1482301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r>
              <a:t>Title Text</a:t>
            </a:r>
          </a:p>
        </p:txBody>
      </p:sp>
      <p:sp>
        <p:nvSpPr>
          <p:cNvPr id="74" name="Body Level One…"/>
          <p:cNvSpPr>
            <a:spLocks noGrp="1"/>
          </p:cNvSpPr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marL="342900" indent="-228600" algn="ctr">
              <a:lnSpc>
                <a:spcPct val="100000"/>
              </a:lnSpc>
              <a:buClrTx/>
              <a:buSzTx/>
              <a:buFontTx/>
              <a:buNone/>
              <a:defRPr sz="2100"/>
            </a:lvl1pPr>
            <a:lvl2pPr marL="342900" indent="254000" algn="ctr">
              <a:lnSpc>
                <a:spcPct val="100000"/>
              </a:lnSpc>
              <a:buClrTx/>
              <a:buSzTx/>
              <a:buFontTx/>
              <a:buNone/>
              <a:defRPr sz="2100"/>
            </a:lvl2pPr>
            <a:lvl3pPr marL="342900" indent="711200" algn="ctr">
              <a:lnSpc>
                <a:spcPct val="100000"/>
              </a:lnSpc>
              <a:buClrTx/>
              <a:buSzTx/>
              <a:buFontTx/>
              <a:buNone/>
              <a:defRPr sz="2100"/>
            </a:lvl3pPr>
            <a:lvl4pPr marL="342900" indent="1168400" algn="ctr">
              <a:lnSpc>
                <a:spcPct val="100000"/>
              </a:lnSpc>
              <a:buClrTx/>
              <a:buSzTx/>
              <a:buFontTx/>
              <a:buNone/>
              <a:defRPr sz="2100"/>
            </a:lvl4pPr>
            <a:lvl5pPr marL="342900" indent="1625600" algn="ctr">
              <a:lnSpc>
                <a:spcPct val="100000"/>
              </a:lnSpc>
              <a:buClrTx/>
              <a:buSzTx/>
              <a:buFontTx/>
              <a:buNone/>
              <a:defRPr sz="21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39"/>
          <p:cNvSpPr>
            <a:spLocks noGrp="1"/>
          </p:cNvSpPr>
          <p:nvPr>
            <p:ph type="body" sz="half" idx="13"/>
          </p:nvPr>
        </p:nvSpPr>
        <p:spPr>
          <a:xfrm>
            <a:off x="4939500" y="724074"/>
            <a:ext cx="3837000" cy="3695102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76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>
            <a:spLocks noGrp="1"/>
          </p:cNvSpPr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 marL="228600" indent="0">
              <a:lnSpc>
                <a:spcPct val="100000"/>
              </a:lnSpc>
              <a:buClrTx/>
              <a:buSzTx/>
              <a:buFontTx/>
              <a:buNone/>
            </a:lvl1pPr>
            <a:lvl2pPr>
              <a:lnSpc>
                <a:spcPct val="100000"/>
              </a:lnSpc>
              <a:buClrTx/>
              <a:buFontTx/>
            </a:lvl2pPr>
            <a:lvl3pPr>
              <a:lnSpc>
                <a:spcPct val="100000"/>
              </a:lnSpc>
              <a:buClrTx/>
              <a:buFontTx/>
            </a:lvl3pPr>
            <a:lvl4pPr>
              <a:lnSpc>
                <a:spcPct val="100000"/>
              </a:lnSpc>
              <a:buClrTx/>
              <a:buFontTx/>
            </a:lvl4pPr>
            <a:lvl5pPr>
              <a:lnSpc>
                <a:spcPct val="100000"/>
              </a:lnSpc>
              <a:buClrTx/>
              <a:buFontTx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>
            <a:spLocks noGrp="1"/>
          </p:cNvSpPr>
          <p:nvPr>
            <p:ph type="title"/>
          </p:nvPr>
        </p:nvSpPr>
        <p:spPr>
          <a:xfrm>
            <a:off x="311699" y="445025"/>
            <a:ext cx="85206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>
            <a:spLocks noGrp="1"/>
          </p:cNvSpPr>
          <p:nvPr>
            <p:ph type="body" idx="1"/>
          </p:nvPr>
        </p:nvSpPr>
        <p:spPr>
          <a:xfrm>
            <a:off x="311699" y="1152475"/>
            <a:ext cx="8520602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>
            <a:spLocks noGrp="1"/>
          </p:cNvSpPr>
          <p:nvPr>
            <p:ph type="sldNum" sz="quarter" idx="2"/>
          </p:nvPr>
        </p:nvSpPr>
        <p:spPr>
          <a:xfrm>
            <a:off x="8684345" y="4700819"/>
            <a:ext cx="336814" cy="318396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solidFill>
                  <a:schemeClr val="accent2">
                    <a:lumOff val="21764"/>
                  </a:schemeClr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1pPr>
      <a:lvl2pPr marL="1005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2pPr>
      <a:lvl3pPr marL="1462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3pPr>
      <a:lvl4pPr marL="1919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4pPr>
      <a:lvl5pPr marL="23767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5pPr>
      <a:lvl6pPr marL="28339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6pPr>
      <a:lvl7pPr marL="32911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●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7pPr>
      <a:lvl8pPr marL="37483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○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8pPr>
      <a:lvl9pPr marL="4205514" marR="0" indent="-408214" algn="l" defTabSz="914400" rtl="0" latinLnBrk="0">
        <a:lnSpc>
          <a:spcPct val="115000"/>
        </a:lnSpc>
        <a:spcBef>
          <a:spcPts val="0"/>
        </a:spcBef>
        <a:spcAft>
          <a:spcPts val="0"/>
        </a:spcAft>
        <a:buClr>
          <a:schemeClr val="accent2">
            <a:lumOff val="21764"/>
          </a:schemeClr>
        </a:buClr>
        <a:buSzPts val="1800"/>
        <a:buFont typeface="Arial"/>
        <a:buChar char="■"/>
        <a:tabLst/>
        <a:defRPr sz="1800" b="0" i="0" u="none" strike="noStrike" cap="none" spc="0" baseline="0">
          <a:ln>
            <a:noFill/>
          </a:ln>
          <a:solidFill>
            <a:schemeClr val="accent2">
              <a:lumOff val="21764"/>
            </a:schemeClr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54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0" name="Shape 55"/>
          <p:cNvSpPr/>
          <p:nvPr/>
        </p:nvSpPr>
        <p:spPr>
          <a:xfrm>
            <a:off x="537899" y="1895175"/>
            <a:ext cx="3953102" cy="13766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t>Sprocket Central Pty Ltd</a:t>
            </a:r>
          </a:p>
        </p:txBody>
      </p:sp>
      <p:sp>
        <p:nvSpPr>
          <p:cNvPr id="111" name="Shape 56"/>
          <p:cNvSpPr/>
          <p:nvPr/>
        </p:nvSpPr>
        <p:spPr>
          <a:xfrm>
            <a:off x="537900" y="3315475"/>
            <a:ext cx="5550600" cy="525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Data analytics approach</a:t>
            </a:r>
          </a:p>
        </p:txBody>
      </p:sp>
      <p:pic>
        <p:nvPicPr>
          <p:cNvPr id="112" name="Shape 57" descr="Shap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00" y="1275524"/>
            <a:ext cx="1982300" cy="238701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58"/>
          <p:cNvSpPr/>
          <p:nvPr/>
        </p:nvSpPr>
        <p:spPr>
          <a:xfrm>
            <a:off x="537900" y="3666599"/>
            <a:ext cx="6249600" cy="398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1200">
                <a:solidFill>
                  <a:srgbClr val="FFFFF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</a:lstStyle>
          <a:p>
            <a:r>
              <a:t>[Division Name] - [Engagement Manager], [Senior Consultant], [Junior Consultant]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06"/>
          <p:cNvSpPr/>
          <p:nvPr/>
        </p:nvSpPr>
        <p:spPr>
          <a:xfrm rot="10800000" flipH="1">
            <a:off x="-1" y="0"/>
            <a:ext cx="9163201" cy="5148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16564" y="0"/>
                </a:lnTo>
                <a:lnTo>
                  <a:pt x="21600" y="8964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58" name="Shape 107"/>
          <p:cNvSpPr/>
          <p:nvPr/>
        </p:nvSpPr>
        <p:spPr>
          <a:xfrm>
            <a:off x="537899" y="1895175"/>
            <a:ext cx="3953102" cy="723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3500">
                <a:solidFill>
                  <a:srgbClr val="FFFFFF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</a:lstStyle>
          <a:p>
            <a:r>
              <a:rPr lang="en-US" dirty="0"/>
              <a:t>THANKS</a:t>
            </a:r>
            <a:endParaRPr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63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17" name="Shape 64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Agenda</a:t>
            </a:r>
          </a:p>
        </p:txBody>
      </p:sp>
      <p:sp>
        <p:nvSpPr>
          <p:cNvPr id="118" name="Shape 65"/>
          <p:cNvSpPr/>
          <p:nvPr/>
        </p:nvSpPr>
        <p:spPr>
          <a:xfrm>
            <a:off x="343874" y="1211200"/>
            <a:ext cx="5459402" cy="17087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/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Introduction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Data Exploration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Model Development</a:t>
            </a:r>
          </a:p>
          <a:p>
            <a:pPr marL="457200" indent="-355600">
              <a:lnSpc>
                <a:spcPct val="115000"/>
              </a:lnSpc>
              <a:buClr>
                <a:srgbClr val="000000"/>
              </a:buClr>
              <a:buSzPts val="2000"/>
              <a:buAutoNum type="arabicPeriod"/>
              <a:defRPr sz="2000">
                <a:latin typeface="Open Sans"/>
                <a:ea typeface="Open Sans"/>
                <a:cs typeface="Open Sans"/>
                <a:sym typeface="Open Sans"/>
              </a:defRPr>
            </a:pPr>
            <a:r>
              <a:t>Interpretation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70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22" name="Shape 71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Introduction</a:t>
            </a:r>
          </a:p>
        </p:txBody>
      </p:sp>
      <p:sp>
        <p:nvSpPr>
          <p:cNvPr id="123" name="Shape 72"/>
          <p:cNvSpPr/>
          <p:nvPr/>
        </p:nvSpPr>
        <p:spPr>
          <a:xfrm>
            <a:off x="205025" y="109853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Approaches and main</a:t>
            </a:r>
            <a:r>
              <a:rPr dirty="0"/>
              <a:t> insight </a:t>
            </a:r>
            <a:r>
              <a:rPr lang="en-US" dirty="0"/>
              <a:t>for new customers:</a:t>
            </a:r>
            <a:endParaRPr dirty="0"/>
          </a:p>
        </p:txBody>
      </p:sp>
      <p:sp>
        <p:nvSpPr>
          <p:cNvPr id="124" name="Shape 73"/>
          <p:cNvSpPr/>
          <p:nvPr/>
        </p:nvSpPr>
        <p:spPr>
          <a:xfrm>
            <a:off x="205025" y="1892880"/>
            <a:ext cx="3502194" cy="12297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Age distribution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States Population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Job Industries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23701" y="0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1. What is the age range for the bike purchasers?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201403"/>
            <a:ext cx="3119422" cy="14951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shows that most new customers at the age range of (</a:t>
            </a:r>
            <a:r>
              <a:rPr lang="en-US" b="1" dirty="0"/>
              <a:t>45</a:t>
            </a:r>
            <a:r>
              <a:rPr lang="en-US" dirty="0"/>
              <a:t> and </a:t>
            </a:r>
            <a:r>
              <a:rPr lang="en-US" b="1" dirty="0"/>
              <a:t>51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Fewer customer age group in range (</a:t>
            </a:r>
            <a:r>
              <a:rPr lang="en-US" b="1" dirty="0"/>
              <a:t>36</a:t>
            </a:r>
            <a:r>
              <a:rPr lang="en-US" dirty="0"/>
              <a:t> – </a:t>
            </a:r>
            <a:r>
              <a:rPr lang="en-US" b="1" dirty="0"/>
              <a:t>41</a:t>
            </a:r>
            <a:r>
              <a:rPr lang="en-US" dirty="0"/>
              <a:t>) and (</a:t>
            </a:r>
            <a:r>
              <a:rPr lang="en-US" b="1" dirty="0"/>
              <a:t>76</a:t>
            </a:r>
            <a:r>
              <a:rPr lang="en-US" dirty="0"/>
              <a:t> - </a:t>
            </a:r>
            <a:r>
              <a:rPr lang="en-US" b="1" dirty="0"/>
              <a:t>81</a:t>
            </a:r>
            <a:r>
              <a:rPr lang="en-US" dirty="0"/>
              <a:t>)</a:t>
            </a:r>
            <a:endParaRPr dirty="0"/>
          </a:p>
        </p:txBody>
      </p:sp>
      <mc:AlternateContent xmlns:mc="http://schemas.openxmlformats.org/markup-compatibility/2006">
        <mc:Choice xmlns:cx1="http://schemas.microsoft.com/office/drawing/2015/9/8/chartex"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BDF27631-31E1-6F65-8DDB-0DA0B0D8BA8B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48221656"/>
                  </p:ext>
                </p:extLst>
              </p:nvPr>
            </p:nvGraphicFramePr>
            <p:xfrm>
              <a:off x="3581401" y="2058661"/>
              <a:ext cx="5357574" cy="281940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BDF27631-31E1-6F65-8DDB-0DA0B0D8BA8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81401" y="2058661"/>
                <a:ext cx="5357574" cy="281940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23701" y="0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2. Which gender of customers is most frequently represented?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236764"/>
            <a:ext cx="4107896" cy="1760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shows that females are more than males in purchasing.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 target audience for our marketing and advertising should be inclined to provide focus on females than males.</a:t>
            </a:r>
          </a:p>
          <a:p>
            <a:endParaRPr lang="en-US" dirty="0"/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9E142F1-37D9-28CA-4A05-8686F09070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41369473"/>
              </p:ext>
            </p:extLst>
          </p:nvPr>
        </p:nvGraphicFramePr>
        <p:xfrm>
          <a:off x="4738075" y="1872762"/>
          <a:ext cx="4405925" cy="28135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15766587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23701" y="0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3. Which state has most customers ?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236764"/>
            <a:ext cx="4107896" cy="11797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New South Wales </a:t>
            </a:r>
            <a:r>
              <a:rPr lang="en-US" dirty="0">
                <a:solidFill>
                  <a:schemeClr val="dk1"/>
                </a:solidFill>
              </a:rPr>
              <a:t>has most new customers with </a:t>
            </a:r>
            <a:r>
              <a:rPr lang="en-US" b="1" dirty="0">
                <a:solidFill>
                  <a:schemeClr val="dk1"/>
                </a:solidFill>
              </a:rPr>
              <a:t>506 </a:t>
            </a:r>
            <a:r>
              <a:rPr lang="en-US" dirty="0">
                <a:solidFill>
                  <a:schemeClr val="dk1"/>
                </a:solidFill>
              </a:rPr>
              <a:t>customers.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02124"/>
                </a:solidFill>
                <a:effectLst/>
                <a:latin typeface="Helvetica Neue"/>
              </a:rPr>
              <a:t>Queensland</a:t>
            </a:r>
            <a:r>
              <a:rPr lang="en-US" b="0" i="0" dirty="0">
                <a:solidFill>
                  <a:schemeClr val="dk1"/>
                </a:solidFill>
                <a:effectLst/>
                <a:latin typeface="Helvetica Neue"/>
              </a:rPr>
              <a:t> has </a:t>
            </a:r>
            <a:r>
              <a:rPr lang="en-US" dirty="0">
                <a:solidFill>
                  <a:schemeClr val="dk1"/>
                </a:solidFill>
                <a:latin typeface="Helvetica Neue"/>
              </a:rPr>
              <a:t>less customer.</a:t>
            </a:r>
            <a:endParaRPr lang="en-US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3FDC6C3A-8A13-0C0C-8716-0B3B4CA407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75744850"/>
              </p:ext>
            </p:extLst>
          </p:nvPr>
        </p:nvGraphicFramePr>
        <p:xfrm>
          <a:off x="4397455" y="2136326"/>
          <a:ext cx="454152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52520772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79"/>
          <p:cNvSpPr/>
          <p:nvPr/>
        </p:nvSpPr>
        <p:spPr>
          <a:xfrm>
            <a:off x="-23701" y="0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31" name="Shape 80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rPr dirty="0"/>
              <a:t>Data Exploration</a:t>
            </a:r>
          </a:p>
        </p:txBody>
      </p:sp>
      <p:sp>
        <p:nvSpPr>
          <p:cNvPr id="132" name="Shape 81"/>
          <p:cNvSpPr/>
          <p:nvPr/>
        </p:nvSpPr>
        <p:spPr>
          <a:xfrm>
            <a:off x="205025" y="1083299"/>
            <a:ext cx="4366975" cy="8702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4. Which Job Industries is most frequently represented?</a:t>
            </a:r>
            <a:endParaRPr dirty="0"/>
          </a:p>
        </p:txBody>
      </p:sp>
      <p:sp>
        <p:nvSpPr>
          <p:cNvPr id="133" name="Shape 82"/>
          <p:cNvSpPr/>
          <p:nvPr/>
        </p:nvSpPr>
        <p:spPr>
          <a:xfrm>
            <a:off x="205025" y="2236764"/>
            <a:ext cx="4107896" cy="22915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Financial Services, Manufacturing, and Health are the top three profit-generating industries, followed by retail and property.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The highest profits are also Financial Services, Manufacturing, and Health as seen in the second chart. </a:t>
            </a:r>
          </a:p>
          <a:p>
            <a:endParaRPr lang="en-US" dirty="0"/>
          </a:p>
        </p:txBody>
      </p:sp>
      <p:pic>
        <p:nvPicPr>
          <p:cNvPr id="3" name="Google Shape;133;p29">
            <a:extLst>
              <a:ext uri="{FF2B5EF4-FFF2-40B4-BE49-F238E27FC236}">
                <a16:creationId xmlns:a16="http://schemas.microsoft.com/office/drawing/2014/main" id="{3FB5BB34-140B-810C-0BE4-B535C2CA94E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726947" y="3111089"/>
            <a:ext cx="4196669" cy="2032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34;p29">
            <a:extLst>
              <a:ext uri="{FF2B5EF4-FFF2-40B4-BE49-F238E27FC236}">
                <a16:creationId xmlns:a16="http://schemas.microsoft.com/office/drawing/2014/main" id="{929FE39E-5CD5-5CAD-B0EE-822C7D8BF5F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6947" y="1035983"/>
            <a:ext cx="4196668" cy="18791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60893537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88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0" name="Shape 89"/>
          <p:cNvSpPr/>
          <p:nvPr/>
        </p:nvSpPr>
        <p:spPr>
          <a:xfrm>
            <a:off x="205025" y="263974"/>
            <a:ext cx="8565600" cy="466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Model Development</a:t>
            </a:r>
          </a:p>
        </p:txBody>
      </p:sp>
      <p:sp>
        <p:nvSpPr>
          <p:cNvPr id="141" name="Shape 90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Customer Classifications – Targeting High Value Customers</a:t>
            </a:r>
            <a:endParaRPr dirty="0"/>
          </a:p>
        </p:txBody>
      </p:sp>
      <p:sp>
        <p:nvSpPr>
          <p:cNvPr id="142" name="Shape 91"/>
          <p:cNvSpPr/>
          <p:nvPr/>
        </p:nvSpPr>
        <p:spPr>
          <a:xfrm>
            <a:off x="205025" y="1862400"/>
            <a:ext cx="6241495" cy="1887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1424" tIns="91424" rIns="91424" bIns="91424">
            <a:spAutoFit/>
          </a:bodyPr>
          <a:lstStyle>
            <a:lvl1pPr>
              <a:lnSpc>
                <a:spcPct val="115000"/>
              </a:lnSpc>
              <a:defRPr sz="1500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It is better to consider the following points for the high value clients :</a:t>
            </a:r>
          </a:p>
          <a:p>
            <a:endParaRPr lang="en-US" dirty="0"/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Aged between 40 – 50.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Most of the high value customers are female compared to male.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Working in Financial Service, Manufacturing and Health.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Who are currently living in New South Wales and Victoria.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97"/>
          <p:cNvSpPr/>
          <p:nvPr/>
        </p:nvSpPr>
        <p:spPr>
          <a:xfrm>
            <a:off x="-15501" y="-19475"/>
            <a:ext cx="9191402" cy="840000"/>
          </a:xfrm>
          <a:prstGeom prst="rect">
            <a:avLst/>
          </a:prstGeom>
          <a:gradFill>
            <a:gsLst>
              <a:gs pos="0">
                <a:srgbClr val="1077D2"/>
              </a:gs>
              <a:gs pos="100000">
                <a:srgbClr val="093153"/>
              </a:gs>
            </a:gsLst>
            <a:lin ang="12000143"/>
          </a:gra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149" name="Shape 98"/>
          <p:cNvSpPr/>
          <p:nvPr/>
        </p:nvSpPr>
        <p:spPr>
          <a:xfrm>
            <a:off x="205025" y="263974"/>
            <a:ext cx="8565600" cy="758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Interpretation</a:t>
            </a:r>
          </a:p>
        </p:txBody>
      </p:sp>
      <p:sp>
        <p:nvSpPr>
          <p:cNvPr id="150" name="Shape 99"/>
          <p:cNvSpPr/>
          <p:nvPr/>
        </p:nvSpPr>
        <p:spPr>
          <a:xfrm>
            <a:off x="205025" y="1083299"/>
            <a:ext cx="8565600" cy="51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 sz="2000" b="1"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r>
              <a:rPr lang="en-US" dirty="0"/>
              <a:t>Table of high value customer summary:</a:t>
            </a:r>
            <a:endParaRPr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F12FCD7-A483-8B5A-C809-7AA94B5E6A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1928495"/>
              </p:ext>
            </p:extLst>
          </p:nvPr>
        </p:nvGraphicFramePr>
        <p:xfrm>
          <a:off x="622988" y="2046604"/>
          <a:ext cx="7898024" cy="2429898"/>
        </p:xfrm>
        <a:graphic>
          <a:graphicData uri="http://schemas.openxmlformats.org/drawingml/2006/table">
            <a:tbl>
              <a:tblPr>
                <a:tableStyleId>{7DF18680-E054-41AD-8BC1-D1AEF772440D}</a:tableStyleId>
              </a:tblPr>
              <a:tblGrid>
                <a:gridCol w="1078328">
                  <a:extLst>
                    <a:ext uri="{9D8B030D-6E8A-4147-A177-3AD203B41FA5}">
                      <a16:colId xmlns:a16="http://schemas.microsoft.com/office/drawing/2014/main" val="1474722703"/>
                    </a:ext>
                  </a:extLst>
                </a:gridCol>
                <a:gridCol w="2287804">
                  <a:extLst>
                    <a:ext uri="{9D8B030D-6E8A-4147-A177-3AD203B41FA5}">
                      <a16:colId xmlns:a16="http://schemas.microsoft.com/office/drawing/2014/main" val="68290421"/>
                    </a:ext>
                  </a:extLst>
                </a:gridCol>
                <a:gridCol w="597452">
                  <a:extLst>
                    <a:ext uri="{9D8B030D-6E8A-4147-A177-3AD203B41FA5}">
                      <a16:colId xmlns:a16="http://schemas.microsoft.com/office/drawing/2014/main" val="2732895690"/>
                    </a:ext>
                  </a:extLst>
                </a:gridCol>
                <a:gridCol w="1194904">
                  <a:extLst>
                    <a:ext uri="{9D8B030D-6E8A-4147-A177-3AD203B41FA5}">
                      <a16:colId xmlns:a16="http://schemas.microsoft.com/office/drawing/2014/main" val="3237690861"/>
                    </a:ext>
                  </a:extLst>
                </a:gridCol>
                <a:gridCol w="1165760">
                  <a:extLst>
                    <a:ext uri="{9D8B030D-6E8A-4147-A177-3AD203B41FA5}">
                      <a16:colId xmlns:a16="http://schemas.microsoft.com/office/drawing/2014/main" val="2890382595"/>
                    </a:ext>
                  </a:extLst>
                </a:gridCol>
                <a:gridCol w="903464">
                  <a:extLst>
                    <a:ext uri="{9D8B030D-6E8A-4147-A177-3AD203B41FA5}">
                      <a16:colId xmlns:a16="http://schemas.microsoft.com/office/drawing/2014/main" val="614921410"/>
                    </a:ext>
                  </a:extLst>
                </a:gridCol>
                <a:gridCol w="670312">
                  <a:extLst>
                    <a:ext uri="{9D8B030D-6E8A-4147-A177-3AD203B41FA5}">
                      <a16:colId xmlns:a16="http://schemas.microsoft.com/office/drawing/2014/main" val="1240860947"/>
                    </a:ext>
                  </a:extLst>
                </a:gridCol>
              </a:tblGrid>
              <a:tr h="3934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Customer ID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 dirty="0">
                          <a:effectLst/>
                        </a:rPr>
                        <a:t>Bike related purchases </a:t>
                      </a:r>
                      <a:br>
                        <a:rPr lang="en-US" sz="1300" u="none" strike="noStrike" dirty="0">
                          <a:effectLst/>
                        </a:rPr>
                      </a:br>
                      <a:r>
                        <a:rPr lang="en-US" sz="1300" u="none" strike="noStrike" dirty="0">
                          <a:effectLst/>
                        </a:rPr>
                        <a:t>last 3 years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 dirty="0">
                          <a:effectLst/>
                        </a:rPr>
                        <a:t>Age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Job Industy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Wealth Segmet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Owns Cars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State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extLst>
                  <a:ext uri="{0D108BD9-81ED-4DB2-BD59-A6C34878D82A}">
                    <a16:rowId xmlns:a16="http://schemas.microsoft.com/office/drawing/2014/main" val="2634346205"/>
                  </a:ext>
                </a:extLst>
              </a:tr>
              <a:tr h="3934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1842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445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44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Financial Services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Mass Customer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No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NSW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extLst>
                  <a:ext uri="{0D108BD9-81ED-4DB2-BD59-A6C34878D82A}">
                    <a16:rowId xmlns:a16="http://schemas.microsoft.com/office/drawing/2014/main" val="2764570729"/>
                  </a:ext>
                </a:extLst>
              </a:tr>
              <a:tr h="2098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2001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168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44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Manufacturing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Mass Customer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Yes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NSW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extLst>
                  <a:ext uri="{0D108BD9-81ED-4DB2-BD59-A6C34878D82A}">
                    <a16:rowId xmlns:a16="http://schemas.microsoft.com/office/drawing/2014/main" val="115460736"/>
                  </a:ext>
                </a:extLst>
              </a:tr>
              <a:tr h="2098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650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486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44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Health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Mass Customer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No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NSW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extLst>
                  <a:ext uri="{0D108BD9-81ED-4DB2-BD59-A6C34878D82A}">
                    <a16:rowId xmlns:a16="http://schemas.microsoft.com/office/drawing/2014/main" val="1942778798"/>
                  </a:ext>
                </a:extLst>
              </a:tr>
              <a:tr h="2098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3297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234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46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Manufacturing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Mass Customer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No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VIC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extLst>
                  <a:ext uri="{0D108BD9-81ED-4DB2-BD59-A6C34878D82A}">
                    <a16:rowId xmlns:a16="http://schemas.microsoft.com/office/drawing/2014/main" val="3639296408"/>
                  </a:ext>
                </a:extLst>
              </a:tr>
              <a:tr h="2098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50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266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41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Manufacturing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Mass Customer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>
                          <a:effectLst/>
                        </a:rPr>
                        <a:t>Yes</a:t>
                      </a:r>
                      <a:endParaRPr lang="en-US" sz="13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300" u="none" strike="noStrike" dirty="0">
                          <a:effectLst/>
                        </a:rPr>
                        <a:t>NSW</a:t>
                      </a:r>
                      <a:endParaRPr lang="en-US" sz="13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743" marR="8743" marT="8743" marB="0" anchor="ctr"/>
                </a:tc>
                <a:extLst>
                  <a:ext uri="{0D108BD9-81ED-4DB2-BD59-A6C34878D82A}">
                    <a16:rowId xmlns:a16="http://schemas.microsoft.com/office/drawing/2014/main" val="2161973718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 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mple 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A7A7A7"/>
    </a:dk2>
    <a:lt2>
      <a:srgbClr val="535353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FF00FF"/>
    </a:folHlink>
  </a:clrScheme>
  <a:fontScheme name="Office">
    <a:majorFont>
      <a:latin typeface="Helvetica"/>
      <a:ea typeface="Helvetica"/>
      <a:cs typeface="Helvetica"/>
    </a:majorFont>
    <a:minorFont>
      <a:latin typeface="Helvetica"/>
      <a:ea typeface="Helvetica"/>
      <a:cs typeface="Helvetic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29999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4999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/>
      </a:effectStyle>
      <a:effectStyle>
        <a:effectLst/>
      </a:effectStyle>
      <a:effectStyle>
        <a:effectLst>
          <a:outerShdw blurRad="38100" dist="20000" dir="5400000" rotWithShape="0">
            <a:srgbClr val="000000">
              <a:alpha val="38000"/>
            </a:srgbClr>
          </a:outerShdw>
        </a:effectLst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363</Words>
  <Application>Microsoft Office PowerPoint</Application>
  <PresentationFormat>On-screen Show (16:9)</PresentationFormat>
  <Paragraphs>86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Arial</vt:lpstr>
      <vt:lpstr>Calibri</vt:lpstr>
      <vt:lpstr>Helvetica</vt:lpstr>
      <vt:lpstr>Helvetica Neue</vt:lpstr>
      <vt:lpstr>Open Sans</vt:lpstr>
      <vt:lpstr>Open Sans Extrabold</vt:lpstr>
      <vt:lpstr>Open Sans Light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Mohamed Medhat</cp:lastModifiedBy>
  <cp:revision>6</cp:revision>
  <dcterms:modified xsi:type="dcterms:W3CDTF">2023-03-26T05:44:53Z</dcterms:modified>
</cp:coreProperties>
</file>